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58" r:id="rId1"/>
  </p:sldMasterIdLst>
  <p:notesMasterIdLst>
    <p:notesMasterId r:id="rId8"/>
  </p:notesMasterIdLst>
  <p:handoutMasterIdLst>
    <p:handoutMasterId r:id="rId9"/>
  </p:handoutMasterIdLst>
  <p:sldIdLst>
    <p:sldId id="272" r:id="rId2"/>
    <p:sldId id="273" r:id="rId3"/>
    <p:sldId id="275" r:id="rId4"/>
    <p:sldId id="278" r:id="rId5"/>
    <p:sldId id="280" r:id="rId6"/>
    <p:sldId id="281" r:id="rId7"/>
  </p:sldIdLst>
  <p:sldSz cx="12192000" cy="6858000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36">
          <p15:clr>
            <a:srgbClr val="A4A3A4"/>
          </p15:clr>
        </p15:guide>
        <p15:guide id="2" orient="horz" pos="391">
          <p15:clr>
            <a:srgbClr val="A4A3A4"/>
          </p15:clr>
        </p15:guide>
        <p15:guide id="6" pos="37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5" autoAdjust="0"/>
    <p:restoredTop sz="94630" autoAdjust="0"/>
  </p:normalViewPr>
  <p:slideViewPr>
    <p:cSldViewPr snapToGrid="0" showGuides="1">
      <p:cViewPr varScale="1">
        <p:scale>
          <a:sx n="159" d="100"/>
          <a:sy n="159" d="100"/>
        </p:scale>
        <p:origin x="150" y="240"/>
      </p:cViewPr>
      <p:guideLst>
        <p:guide orient="horz" pos="936"/>
        <p:guide orient="horz" pos="391"/>
        <p:guide pos="37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122" d="100"/>
          <a:sy n="122" d="100"/>
        </p:scale>
        <p:origin x="4914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da-DK" dirty="0"/>
          </a:p>
        </p:txBody>
      </p:sp>
      <p:sp>
        <p:nvSpPr>
          <p:cNvPr id="3" name="Pladsholder til dato 2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C68F9E11-F642-4BF2-B4DC-AF7D35EA7551}" type="datetimeFigureOut">
              <a:rPr lang="da-DK" smtClean="0"/>
              <a:t>24-11-2022</a:t>
            </a:fld>
            <a:endParaRPr lang="da-DK" dirty="0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da-DK" dirty="0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7DA371A3-64EC-4735-8565-D99D7827967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4692714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da-DK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CD72A38B-F9FA-4036-A084-652409E98F08}" type="datetimeFigureOut">
              <a:rPr lang="da-DK" smtClean="0"/>
              <a:t>24-11-2022</a:t>
            </a:fld>
            <a:endParaRPr lang="da-DK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da-DK" dirty="0"/>
              <a:t>Click to edit Master text styles</a:t>
            </a:r>
          </a:p>
          <a:p>
            <a:pPr lvl="1"/>
            <a:r>
              <a:rPr lang="da-DK" dirty="0"/>
              <a:t>Second level</a:t>
            </a:r>
          </a:p>
          <a:p>
            <a:pPr lvl="2"/>
            <a:r>
              <a:rPr lang="da-DK" dirty="0"/>
              <a:t>Third level</a:t>
            </a:r>
          </a:p>
          <a:p>
            <a:pPr lvl="3"/>
            <a:r>
              <a:rPr lang="da-DK" dirty="0"/>
              <a:t>Fourth level</a:t>
            </a:r>
          </a:p>
          <a:p>
            <a:pPr lvl="4"/>
            <a:r>
              <a:rPr lang="da-DK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da-DK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49436F85-577F-4A92-A47F-D540A2BCC821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378091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da-DK" smtClean="0"/>
              <a:t>1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5568481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da-DK" smtClean="0"/>
              <a:t>2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40175323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da-DK" smtClean="0"/>
              <a:t>3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6520531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da-DK" smtClean="0"/>
              <a:t>4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6522128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da-DK" smtClean="0"/>
              <a:t>5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7744954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da-DK" smtClean="0"/>
              <a:t>6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9982050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7.png"/><Relationship Id="rId7" Type="http://schemas.openxmlformats.org/officeDocument/2006/relationships/image" Target="../media/image19.png"/><Relationship Id="rId2" Type="http://schemas.openxmlformats.org/officeDocument/2006/relationships/hyperlink" Target="http://www.designguide.ku.dk/ku/skabeloner/powerpoint/praesentationer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8.png"/><Relationship Id="rId5" Type="http://schemas.openxmlformats.org/officeDocument/2006/relationships/hyperlink" Target="https://designguide.ku.dk/skabeloner/powerpoint/praesentationer/" TargetMode="External"/><Relationship Id="rId4" Type="http://schemas.openxmlformats.org/officeDocument/2006/relationships/hyperlink" Target="http://image.ku.dk/lightbox/211/13407586855728741badb20/" TargetMode="Externa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billede stor vens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6408000" tIns="360000" anchor="ctr" anchorCtr="0"/>
          <a:lstStyle>
            <a:lvl1pPr marL="0" indent="0" algn="l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 Klik på ikonet, hvis du vil udskifte billedet</a:t>
            </a:r>
          </a:p>
        </p:txBody>
      </p:sp>
      <p:sp>
        <p:nvSpPr>
          <p:cNvPr id="2" name="Titel 2"/>
          <p:cNvSpPr>
            <a:spLocks noGrp="1"/>
          </p:cNvSpPr>
          <p:nvPr>
            <p:ph type="ctrTitle"/>
          </p:nvPr>
        </p:nvSpPr>
        <p:spPr>
          <a:xfrm>
            <a:off x="0" y="691815"/>
            <a:ext cx="5959476" cy="5474035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da-DK" dirty="0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9610733C-9034-4EF1-A134-C713BE098F55}" type="datetime1">
              <a:rPr lang="da-DK" smtClean="0"/>
              <a:t>24-11-2022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11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2" y="4053600"/>
            <a:ext cx="4946650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da-DK" dirty="0"/>
              <a:t>Navn på oplægsholder, KU-enhed, sted og dato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88962" y="3007285"/>
            <a:ext cx="4946649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 dirty="0"/>
              <a:t>Klik for at tilføje undertitel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1020200"/>
            <a:ext cx="4946649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a-DK" dirty="0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38290818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og bille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588963" y="1635125"/>
            <a:ext cx="11012487" cy="4675188"/>
          </a:xfrm>
          <a:blipFill>
            <a:blip r:embed="rId2"/>
            <a:stretch>
              <a:fillRect/>
            </a:stretch>
          </a:blipFill>
        </p:spPr>
        <p:txBody>
          <a:bodyPr lIns="0" tIns="2304000" rIns="0" anchor="t" anchorCtr="0"/>
          <a:lstStyle>
            <a:lvl1pPr marL="0" indent="0" algn="ct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2"/>
            <a:ext cx="11012486" cy="865187"/>
          </a:xfrm>
        </p:spPr>
        <p:txBody>
          <a:bodyPr/>
          <a:lstStyle/>
          <a:p>
            <a:r>
              <a:rPr lang="da-DK" dirty="0"/>
              <a:t>Klik for at tilføje overskrift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854C8-09F9-49F3-9200-F6E55E50E9FD}" type="datetime1">
              <a:rPr lang="da-DK" smtClean="0"/>
              <a:t>24-11-2022</a:t>
            </a:fld>
            <a:endParaRPr lang="da-DK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6191671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lle tekstlabel højre og bille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tx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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243638" y="4903567"/>
            <a:ext cx="5948362" cy="1398808"/>
          </a:xfrm>
          <a:solidFill>
            <a:srgbClr val="A31D20">
              <a:alpha val="95000"/>
            </a:srgbClr>
          </a:solidFill>
        </p:spPr>
        <p:txBody>
          <a:bodyPr lIns="252000" tIns="144000" rIns="540000" bIns="144000"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bg1"/>
                </a:solidFill>
              </a:defRPr>
            </a:lvl1pPr>
          </a:lstStyle>
          <a:p>
            <a:r>
              <a:rPr lang="da-DK" dirty="0"/>
              <a:t>Klik for at tilføje tekst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F2C5F-F0E5-452B-A2F2-3EA33BA229B5}" type="datetime1">
              <a:rPr lang="da-DK" smtClean="0"/>
              <a:t>24-11-2022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5605502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lle tekstlabel venstre og bille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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0" y="4903567"/>
            <a:ext cx="5948362" cy="1398808"/>
          </a:xfrm>
          <a:solidFill>
            <a:srgbClr val="A31D20">
              <a:alpha val="95000"/>
            </a:srgbClr>
          </a:solidFill>
        </p:spPr>
        <p:txBody>
          <a:bodyPr lIns="576000" tIns="144000" rIns="252000" bIns="144000"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bg1"/>
                </a:solidFill>
              </a:defRPr>
            </a:lvl1pPr>
          </a:lstStyle>
          <a:p>
            <a:r>
              <a:rPr lang="da-DK" dirty="0"/>
              <a:t>Klik for at tilføje tekst</a:t>
            </a:r>
            <a:r>
              <a:rPr lang="da-DK" sz="2400" spc="100" dirty="0">
                <a:solidFill>
                  <a:schemeClr val="bg1"/>
                </a:solidFill>
                <a:latin typeface="+mj-lt"/>
                <a:cs typeface="Microsoft New Tai Lue"/>
              </a:rPr>
              <a:t/>
            </a:r>
            <a:br>
              <a:rPr lang="da-DK" sz="2400" spc="100" dirty="0">
                <a:solidFill>
                  <a:schemeClr val="bg1"/>
                </a:solidFill>
                <a:latin typeface="+mj-lt"/>
                <a:cs typeface="Microsoft New Tai Lue"/>
              </a:rPr>
            </a:br>
            <a:r>
              <a:rPr lang="da-DK" dirty="0"/>
              <a:t>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446445-93A7-4948-90C3-5E545867631D}" type="datetime1">
              <a:rPr lang="da-DK" smtClean="0"/>
              <a:t>24-11-2022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0945602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or tekstlabel højre og bille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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DFD51-CB30-4E30-94A9-3C7B4B0535D6}" type="datetime1">
              <a:rPr lang="da-DK" smtClean="0"/>
              <a:t>24-11-2022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6243638" y="2036763"/>
            <a:ext cx="5948362" cy="4265612"/>
          </a:xfrm>
          <a:solidFill>
            <a:schemeClr val="accent1">
              <a:alpha val="95000"/>
            </a:schemeClr>
          </a:solidFill>
        </p:spPr>
        <p:txBody>
          <a:bodyPr lIns="252000" tIns="144000" rIns="540000" bIns="144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719138" indent="-357188">
              <a:defRPr>
                <a:solidFill>
                  <a:schemeClr val="bg1"/>
                </a:solidFill>
              </a:defRPr>
            </a:lvl2pPr>
            <a:lvl3pPr marL="719138" indent="-358775">
              <a:defRPr>
                <a:solidFill>
                  <a:schemeClr val="bg1"/>
                </a:solidFill>
              </a:defRPr>
            </a:lvl3pPr>
            <a:lvl4pPr marL="719138" indent="-358775">
              <a:defRPr>
                <a:solidFill>
                  <a:schemeClr val="bg1"/>
                </a:solidFill>
              </a:defRPr>
            </a:lvl4pPr>
            <a:lvl5pPr marL="719138" indent="-358775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a-DK" dirty="0"/>
              <a:t>Klik for at tilføje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</a:t>
            </a:r>
          </a:p>
        </p:txBody>
      </p:sp>
    </p:spTree>
    <p:extLst>
      <p:ext uri="{BB962C8B-B14F-4D97-AF65-F5344CB8AC3E}">
        <p14:creationId xmlns:p14="http://schemas.microsoft.com/office/powerpoint/2010/main" val="7580104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or tekstlabel venstre og bille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6408000" tIns="360000" rIns="0" anchor="ctr" anchorCtr="0"/>
          <a:lstStyle>
            <a:lvl1pPr marL="0" indent="0" algn="l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 Klik på ikonet, hvis </a:t>
            </a:r>
            <a:br>
              <a:rPr lang="da-DK" dirty="0"/>
            </a:br>
            <a:r>
              <a:rPr lang="da-DK" dirty="0"/>
              <a:t>du vil udskifte billedet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E4329-2AA9-435B-BDB4-F4C3408B6DCE}" type="datetime1">
              <a:rPr lang="da-DK" smtClean="0"/>
              <a:t>24-11-2022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  <p:sp>
        <p:nvSpPr>
          <p:cNvPr id="8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0" y="2036763"/>
            <a:ext cx="5948362" cy="4265612"/>
          </a:xfrm>
          <a:solidFill>
            <a:schemeClr val="accent1">
              <a:alpha val="95000"/>
            </a:schemeClr>
          </a:solidFill>
        </p:spPr>
        <p:txBody>
          <a:bodyPr lIns="576000" tIns="144000" rIns="252000" bIns="144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719138" indent="-358775">
              <a:defRPr>
                <a:solidFill>
                  <a:schemeClr val="bg1"/>
                </a:solidFill>
              </a:defRPr>
            </a:lvl2pPr>
            <a:lvl3pPr marL="719138" indent="-358775">
              <a:defRPr>
                <a:solidFill>
                  <a:schemeClr val="bg1"/>
                </a:solidFill>
              </a:defRPr>
            </a:lvl3pPr>
            <a:lvl4pPr marL="719138" indent="-358775">
              <a:defRPr>
                <a:solidFill>
                  <a:schemeClr val="bg1"/>
                </a:solidFill>
              </a:defRPr>
            </a:lvl4pPr>
            <a:lvl5pPr marL="719138" indent="-358775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a-DK" dirty="0"/>
              <a:t>Klik for at tilføje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</a:t>
            </a:r>
          </a:p>
        </p:txBody>
      </p:sp>
    </p:spTree>
    <p:extLst>
      <p:ext uri="{BB962C8B-B14F-4D97-AF65-F5344CB8AC3E}">
        <p14:creationId xmlns:p14="http://schemas.microsoft.com/office/powerpoint/2010/main" val="21472760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sal-punktopstilling rø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64807-3496-47E8-915B-96DB96A167BC}" type="datetime1">
              <a:rPr lang="da-DK" smtClean="0"/>
              <a:t>24-11-2022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  <p:sp>
        <p:nvSpPr>
          <p:cNvPr id="7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3" y="620713"/>
            <a:ext cx="11012487" cy="5682589"/>
          </a:xfrm>
          <a:noFill/>
        </p:spPr>
        <p:txBody>
          <a:bodyPr lIns="0" tIns="0" rIns="0" bIns="0"/>
          <a:lstStyle>
            <a:lvl1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da-DK" dirty="0"/>
              <a:t>Klik for at tilføje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</a:t>
            </a:r>
          </a:p>
        </p:txBody>
      </p:sp>
    </p:spTree>
    <p:extLst>
      <p:ext uri="{BB962C8B-B14F-4D97-AF65-F5344CB8AC3E}">
        <p14:creationId xmlns:p14="http://schemas.microsoft.com/office/powerpoint/2010/main" val="19878392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t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kstfelt 8"/>
          <p:cNvSpPr txBox="1"/>
          <p:nvPr userDrawn="1"/>
        </p:nvSpPr>
        <p:spPr>
          <a:xfrm>
            <a:off x="421280" y="612884"/>
            <a:ext cx="116761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5000" b="1" dirty="0">
                <a:solidFill>
                  <a:schemeClr val="bg1"/>
                </a:solidFill>
              </a:rPr>
              <a:t>”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EB03B-DE17-4D8C-BE2B-1AD42424342D}" type="datetime1">
              <a:rPr lang="da-DK" smtClean="0"/>
              <a:t>24-11-2022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  <p:sp>
        <p:nvSpPr>
          <p:cNvPr id="7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3" y="1628775"/>
            <a:ext cx="11012487" cy="4114799"/>
          </a:xfrm>
          <a:noFill/>
        </p:spPr>
        <p:txBody>
          <a:bodyPr lIns="0" tIns="0" rIns="0" bIns="0" anchor="t" anchorCtr="0"/>
          <a:lstStyle>
            <a:lvl1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da-DK" dirty="0"/>
              <a:t>Klik for at tilføje tekst</a:t>
            </a:r>
          </a:p>
        </p:txBody>
      </p:sp>
      <p:sp>
        <p:nvSpPr>
          <p:cNvPr id="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2712" y="5934971"/>
            <a:ext cx="11019496" cy="367404"/>
          </a:xfrm>
        </p:spPr>
        <p:txBody>
          <a:bodyPr>
            <a:normAutofit/>
          </a:bodyPr>
          <a:lstStyle>
            <a:lvl1pPr marL="0" indent="0">
              <a:buNone/>
              <a:defRPr sz="24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a-DK" dirty="0"/>
              <a:t>Navn, kilde</a:t>
            </a:r>
          </a:p>
        </p:txBody>
      </p:sp>
    </p:spTree>
    <p:extLst>
      <p:ext uri="{BB962C8B-B14F-4D97-AF65-F5344CB8AC3E}">
        <p14:creationId xmlns:p14="http://schemas.microsoft.com/office/powerpoint/2010/main" val="4142963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 spejlede tekst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54F7B-C476-4203-AE9B-5470D905B3E4}" type="datetime1">
              <a:rPr lang="da-DK" smtClean="0"/>
              <a:t>24-11-2022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  <p:sp>
        <p:nvSpPr>
          <p:cNvPr id="9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4" y="1628775"/>
            <a:ext cx="5358535" cy="4674527"/>
          </a:xfrm>
          <a:noFill/>
        </p:spPr>
        <p:txBody>
          <a:bodyPr lIns="0" tIns="0" rIns="0" bIns="0"/>
          <a:lstStyle>
            <a:lvl1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da-DK" dirty="0"/>
              <a:t>Klik for at tilføje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</a:t>
            </a:r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6" hasCustomPrompt="1"/>
          </p:nvPr>
        </p:nvSpPr>
        <p:spPr>
          <a:xfrm>
            <a:off x="6244503" y="1628775"/>
            <a:ext cx="5356948" cy="4674527"/>
          </a:xfrm>
          <a:noFill/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da-DK" dirty="0"/>
              <a:t>Klik for at tilføje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 </a:t>
            </a:r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4"/>
            <a:ext cx="11012486" cy="86359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da-DK" dirty="0"/>
              <a:t>Klik for at tilføje overskrift</a:t>
            </a:r>
          </a:p>
        </p:txBody>
      </p:sp>
    </p:spTree>
    <p:extLst>
      <p:ext uri="{BB962C8B-B14F-4D97-AF65-F5344CB8AC3E}">
        <p14:creationId xmlns:p14="http://schemas.microsoft.com/office/powerpoint/2010/main" val="26273087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snitsoverskrif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4363C-5D45-41B3-8FA7-E4A3C28213BA}" type="datetime1">
              <a:rPr lang="da-DK" smtClean="0"/>
              <a:t>24-11-2022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588963" y="1628775"/>
            <a:ext cx="11012487" cy="4673600"/>
          </a:xfrm>
        </p:spPr>
        <p:txBody>
          <a:bodyPr anchor="t" anchorCtr="0"/>
          <a:lstStyle>
            <a:lvl1pPr>
              <a:defRPr sz="64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a-DK" dirty="0"/>
              <a:t>Klik for at tilføje tekst</a:t>
            </a:r>
          </a:p>
        </p:txBody>
      </p:sp>
    </p:spTree>
    <p:extLst>
      <p:ext uri="{BB962C8B-B14F-4D97-AF65-F5344CB8AC3E}">
        <p14:creationId xmlns:p14="http://schemas.microsoft.com/office/powerpoint/2010/main" val="35438843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a-DK" dirty="0"/>
              <a:t>Klik for at tilføje overskrift</a:t>
            </a:r>
          </a:p>
        </p:txBody>
      </p:sp>
      <p:sp>
        <p:nvSpPr>
          <p:cNvPr id="3" name="Pladsholder til dato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97C15-2114-4FA8-A531-51E467CB49E5}" type="datetime1">
              <a:rPr lang="da-DK" smtClean="0"/>
              <a:t>24-11-2022</a:t>
            </a:fld>
            <a:endParaRPr lang="da-DK" dirty="0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7609304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billede lille venst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6408000" tIns="360000" anchor="ctr" anchorCtr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32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 Klik på ikonet, hvis du vil udskifte billedet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C64773BD-B564-4031-8BC1-8FE44AEFACDB}" type="datetime1">
              <a:rPr lang="da-DK" smtClean="0"/>
              <a:t>24-11-2022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2271092"/>
            <a:ext cx="5959476" cy="3895200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da-DK" dirty="0"/>
          </a:p>
        </p:txBody>
      </p:sp>
      <p:sp>
        <p:nvSpPr>
          <p:cNvPr id="26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42705"/>
            <a:ext cx="4983162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da-DK" dirty="0"/>
              <a:t>Navn på oplægsholder, KU-enhed, sted og dato</a:t>
            </a:r>
          </a:p>
        </p:txBody>
      </p:sp>
      <p:sp>
        <p:nvSpPr>
          <p:cNvPr id="9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2610941"/>
            <a:ext cx="4946649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a-DK" dirty="0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296780345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7E5B2-C656-407A-ACD0-1DF350477539}" type="datetime1">
              <a:rPr lang="da-DK" smtClean="0"/>
              <a:t>24-11-2022</a:t>
            </a:fld>
            <a:endParaRPr lang="da-DK" dirty="0"/>
          </a:p>
        </p:txBody>
      </p:sp>
      <p:sp>
        <p:nvSpPr>
          <p:cNvPr id="3" name="Pladsholder til sidefod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6315452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426757551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ugergu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 txBox="1">
            <a:spLocks/>
          </p:cNvSpPr>
          <p:nvPr userDrawn="1"/>
        </p:nvSpPr>
        <p:spPr>
          <a:xfrm>
            <a:off x="588964" y="613649"/>
            <a:ext cx="11012486" cy="87992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lnSpc>
                <a:spcPct val="100000"/>
              </a:lnSpc>
              <a:spcBef>
                <a:spcPct val="0"/>
              </a:spcBef>
              <a:buNone/>
              <a:defRPr sz="3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da-DK" sz="3000" dirty="0">
                <a:solidFill>
                  <a:schemeClr val="tx1"/>
                </a:solidFill>
              </a:rPr>
              <a:t>Brugerguide</a:t>
            </a:r>
            <a:r>
              <a:rPr lang="da-DK" baseline="0" dirty="0">
                <a:solidFill>
                  <a:schemeClr val="tx1"/>
                </a:solidFill>
              </a:rPr>
              <a:t> </a:t>
            </a:r>
            <a:r>
              <a:rPr lang="da-DK" sz="1800" baseline="0" dirty="0">
                <a:solidFill>
                  <a:schemeClr val="tx1"/>
                </a:solidFill>
              </a:rPr>
              <a:t>– </a:t>
            </a:r>
            <a:r>
              <a:rPr lang="da-DK" sz="1800" dirty="0">
                <a:solidFill>
                  <a:schemeClr val="tx1"/>
                </a:solidFill>
              </a:rPr>
              <a:t>Slet, før du færdiggør din</a:t>
            </a:r>
            <a:r>
              <a:rPr lang="da-DK" sz="1800" baseline="0" dirty="0">
                <a:solidFill>
                  <a:schemeClr val="tx1"/>
                </a:solidFill>
              </a:rPr>
              <a:t> </a:t>
            </a:r>
            <a:r>
              <a:rPr lang="da-DK" sz="1800" dirty="0">
                <a:solidFill>
                  <a:schemeClr val="tx1"/>
                </a:solidFill>
              </a:rPr>
              <a:t>præsentation</a:t>
            </a:r>
          </a:p>
        </p:txBody>
      </p:sp>
      <p:sp>
        <p:nvSpPr>
          <p:cNvPr id="48" name="Text Box 48"/>
          <p:cNvSpPr txBox="1">
            <a:spLocks noChangeArrowheads="1"/>
          </p:cNvSpPr>
          <p:nvPr userDrawn="1"/>
        </p:nvSpPr>
        <p:spPr bwMode="auto">
          <a:xfrm>
            <a:off x="587376" y="1640495"/>
            <a:ext cx="1750290" cy="38420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KU-skabeloner til PowerPoint</a:t>
            </a:r>
            <a:b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Når du åbner PowerPoint på din KU-pc, åbner en skabelon i 4:3-format og med dansk KU-logo.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Når du klikker på KU-fanen i værktøjslinjen, kan du via knappen ”Vælg Skabelon” vælge mellem skabeloner</a:t>
            </a:r>
          </a:p>
          <a:p>
            <a:pPr marL="88900" lvl="0" indent="-88900">
              <a:lnSpc>
                <a:spcPct val="115000"/>
              </a:lnSpc>
              <a:spcAft>
                <a:spcPts val="0"/>
              </a:spcAft>
              <a:buFont typeface="Arial" panose="020B0604020202020204" pitchFamily="34" charset="0"/>
              <a:buChar char="•"/>
              <a:tabLst/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på henholdsvis dansk og engelsk </a:t>
            </a:r>
          </a:p>
          <a:p>
            <a:pPr marL="88900" lvl="0" indent="-88900">
              <a:lnSpc>
                <a:spcPct val="115000"/>
              </a:lnSpc>
              <a:spcAft>
                <a:spcPts val="0"/>
              </a:spcAft>
              <a:buFont typeface="Arial" panose="020B0604020202020204" pitchFamily="34" charset="0"/>
              <a:buChar char="•"/>
              <a:tabLst/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 formaterne 4:3 og 16:9</a:t>
            </a:r>
          </a:p>
          <a:p>
            <a:pPr marL="88900" lvl="0" indent="-88900">
              <a:lnSpc>
                <a:spcPct val="115000"/>
              </a:lnSpc>
              <a:spcAft>
                <a:spcPts val="0"/>
              </a:spcAft>
              <a:buFont typeface="Arial" panose="020B0604020202020204" pitchFamily="34" charset="0"/>
              <a:buChar char="•"/>
              <a:tabLst/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 ”fuld” eller ”tom” version (i den fulde version ser du et eksempel på hver diastype i venstrespalten)</a:t>
            </a:r>
          </a:p>
          <a:p>
            <a:pPr marL="88900" lvl="0" indent="-88900">
              <a:lnSpc>
                <a:spcPct val="115000"/>
              </a:lnSpc>
              <a:spcAft>
                <a:spcPts val="1000"/>
              </a:spcAft>
              <a:buFont typeface="Arial" panose="020B0604020202020204" pitchFamily="34" charset="0"/>
              <a:buChar char="•"/>
              <a:tabLst/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samt en demopræsentation med indsat tekst på engelsk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Hvis du bruger en ”fuld” version, skal du slette de dias, du ikke vil bruge.</a:t>
            </a:r>
            <a:b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/>
            </a:r>
            <a:b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Mac-brugere m.fl. kan hente PowerPoint-skabelonerne på</a:t>
            </a:r>
            <a:r>
              <a:rPr lang="da-DK" sz="800" baseline="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a-DK" sz="8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www.designguide.ku.dk/ku/</a:t>
            </a:r>
            <a:br>
              <a:rPr lang="da-DK" sz="8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</a:br>
            <a:r>
              <a:rPr lang="da-DK" sz="8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skabeloner/powerpoint/</a:t>
            </a:r>
            <a:br>
              <a:rPr lang="da-DK" sz="8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</a:br>
            <a:r>
              <a:rPr lang="da-DK" sz="8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praesentationer/</a:t>
            </a:r>
            <a:endParaRPr lang="da-DK" sz="800" dirty="0">
              <a:solidFill>
                <a:schemeClr val="accent4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9" name="Text Box 48"/>
          <p:cNvSpPr txBox="1">
            <a:spLocks noChangeArrowheads="1"/>
          </p:cNvSpPr>
          <p:nvPr userDrawn="1"/>
        </p:nvSpPr>
        <p:spPr bwMode="auto">
          <a:xfrm>
            <a:off x="2576655" y="4237555"/>
            <a:ext cx="1755548" cy="1763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Indsæt  din enheds navn (fx institut), sidenummer og dato</a:t>
            </a:r>
            <a:b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1. </a:t>
            </a: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Vælg </a:t>
            </a:r>
            <a:r>
              <a:rPr lang="da-DK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Indsæt </a:t>
            </a: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 topmenuen 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da-DK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2. </a:t>
            </a: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Vælg </a:t>
            </a:r>
            <a:r>
              <a:rPr lang="da-DK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Sidehoved og Sidefod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da-DK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3. </a:t>
            </a: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Udfyld felterne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4. Vælg </a:t>
            </a:r>
            <a:r>
              <a:rPr lang="da-DK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Anvend på alle </a:t>
            </a: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- eller </a:t>
            </a:r>
            <a:r>
              <a:rPr lang="da-DK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Anvend</a:t>
            </a: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, hvis det kun skal være på et enkelt dias/slide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Oplysningerne placeres i højre side af den grå topbjælke.</a:t>
            </a:r>
          </a:p>
        </p:txBody>
      </p:sp>
      <p:sp>
        <p:nvSpPr>
          <p:cNvPr id="50" name="Text Box 48"/>
          <p:cNvSpPr txBox="1">
            <a:spLocks noChangeArrowheads="1"/>
          </p:cNvSpPr>
          <p:nvPr userDrawn="1"/>
        </p:nvSpPr>
        <p:spPr bwMode="auto">
          <a:xfrm>
            <a:off x="587375" y="5678667"/>
            <a:ext cx="189959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Lav nyt dias/slide (hhv. 2010- + 2013- og 2016-version) </a:t>
            </a:r>
            <a:b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da-DK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da-DK" altLang="da-DK" sz="8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Klik på </a:t>
            </a:r>
            <a:r>
              <a:rPr lang="da-DK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Startside/Hjem</a:t>
            </a:r>
          </a:p>
        </p:txBody>
      </p:sp>
      <p:pic>
        <p:nvPicPr>
          <p:cNvPr id="51" name="Billede 40"/>
          <p:cNvPicPr>
            <a:picLocks noChangeAspect="1"/>
          </p:cNvPicPr>
          <p:nvPr userDrawn="1"/>
        </p:nvPicPr>
        <p:blipFill rotWithShape="1">
          <a:blip r:embed="rId3"/>
          <a:srcRect l="36944" r="2272" b="69429"/>
          <a:stretch/>
        </p:blipFill>
        <p:spPr>
          <a:xfrm>
            <a:off x="4157637" y="2940574"/>
            <a:ext cx="395416" cy="126627"/>
          </a:xfrm>
          <a:prstGeom prst="rect">
            <a:avLst/>
          </a:prstGeom>
        </p:spPr>
      </p:pic>
      <p:sp>
        <p:nvSpPr>
          <p:cNvPr id="52" name="Text Box 48"/>
          <p:cNvSpPr txBox="1">
            <a:spLocks noChangeArrowheads="1"/>
          </p:cNvSpPr>
          <p:nvPr userDrawn="1"/>
        </p:nvSpPr>
        <p:spPr bwMode="auto">
          <a:xfrm>
            <a:off x="2587038" y="2582327"/>
            <a:ext cx="1624241" cy="723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Diastype</a:t>
            </a:r>
            <a:b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da-DK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da-DK" altLang="da-DK" sz="8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Klik på </a:t>
            </a:r>
            <a:r>
              <a:rPr lang="da-DK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Startside/Hjem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da-DK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da-DK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da-DK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Vælg </a:t>
            </a:r>
            <a:r>
              <a:rPr lang="da-DK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Layout</a:t>
            </a:r>
            <a:r>
              <a:rPr lang="da-DK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for at ændre dit nuværende dias/slide til et alternativt layout</a:t>
            </a:r>
          </a:p>
        </p:txBody>
      </p:sp>
      <p:sp>
        <p:nvSpPr>
          <p:cNvPr id="53" name="Text Box 48"/>
          <p:cNvSpPr txBox="1">
            <a:spLocks noChangeArrowheads="1"/>
          </p:cNvSpPr>
          <p:nvPr userDrawn="1"/>
        </p:nvSpPr>
        <p:spPr bwMode="auto">
          <a:xfrm>
            <a:off x="2576655" y="3571524"/>
            <a:ext cx="163462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Skrift</a:t>
            </a:r>
            <a:b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da-DK" altLang="da-DK" sz="8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KU Anvender skriften Microsoft New Tai Lue i PowerPoint.</a:t>
            </a:r>
            <a:endParaRPr lang="da-DK" altLang="da-DK" sz="8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54" name="Text Box 48"/>
          <p:cNvSpPr txBox="1">
            <a:spLocks noChangeArrowheads="1"/>
          </p:cNvSpPr>
          <p:nvPr userDrawn="1"/>
        </p:nvSpPr>
        <p:spPr bwMode="auto">
          <a:xfrm>
            <a:off x="4739114" y="1627125"/>
            <a:ext cx="1634624" cy="23391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Gitter- og hjælpelinjer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For at se gitter- og hjælpelinjer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Klik på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Vis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Vælg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Gitterlinjer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og/eller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Hjælpelinjer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For at etablere flere gitter- og hjælpelinjer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Før musen over en eksisterende hjælpelinje og klik på linjen (koordinater på linjen vises)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Hold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CTRL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nede, mens du flytter placeringen af den eksisterende linje (tilføjer en ny)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Tryk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Alt + F9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for hurtig visning af hjælpelinjer</a:t>
            </a:r>
          </a:p>
        </p:txBody>
      </p:sp>
      <p:sp>
        <p:nvSpPr>
          <p:cNvPr id="55" name="Text Box 48"/>
          <p:cNvSpPr txBox="1">
            <a:spLocks noChangeArrowheads="1"/>
          </p:cNvSpPr>
          <p:nvPr userDrawn="1"/>
        </p:nvSpPr>
        <p:spPr bwMode="auto">
          <a:xfrm>
            <a:off x="4728822" y="4141417"/>
            <a:ext cx="1634624" cy="1920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Indsæt billede</a:t>
            </a:r>
            <a:b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På layouts med billedholder: Klik på ikon og vælg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Indsæt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Teksten ”Klik her, hvis du vil udskifte billedet” bliver ikke vist i din præsentation.  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Du kan hente KU-billeder, som er tilpasset og minimeret til henholdsvis 4:3- og 16:9-format via dette link:</a:t>
            </a:r>
            <a:b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da-DK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/>
              </a:rPr>
              <a:t>http://image.ku.dk/lightbox/211/13407586855728741badb20/</a:t>
            </a:r>
            <a:r>
              <a:rPr lang="da-DK" sz="800" b="0" baseline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/>
              </a:rPr>
              <a:t> </a:t>
            </a:r>
            <a:endParaRPr lang="da-DK" sz="800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Vælg slideshow-visning for at gøre linket aktivt.</a:t>
            </a:r>
          </a:p>
        </p:txBody>
      </p:sp>
      <p:sp>
        <p:nvSpPr>
          <p:cNvPr id="56" name="Text Box 48"/>
          <p:cNvSpPr txBox="1">
            <a:spLocks noChangeArrowheads="1"/>
          </p:cNvSpPr>
          <p:nvPr userDrawn="1"/>
        </p:nvSpPr>
        <p:spPr bwMode="auto">
          <a:xfrm>
            <a:off x="6691561" y="1640495"/>
            <a:ext cx="1634624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Billedstørrelser</a:t>
            </a:r>
            <a:b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De optimale billedstørrelser er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4:3-format: 1.500 x 1.073 pixels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16:9-format: 1.500 x 818 pixels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Gem billederne i 72 dpi og i ”jpg-medium-kvalitet”</a:t>
            </a:r>
          </a:p>
        </p:txBody>
      </p:sp>
      <p:sp>
        <p:nvSpPr>
          <p:cNvPr id="57" name="Text Box 48"/>
          <p:cNvSpPr txBox="1">
            <a:spLocks noChangeArrowheads="1"/>
          </p:cNvSpPr>
          <p:nvPr userDrawn="1"/>
        </p:nvSpPr>
        <p:spPr bwMode="auto">
          <a:xfrm>
            <a:off x="6691561" y="2720006"/>
            <a:ext cx="1634624" cy="1920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Beskær billede</a:t>
            </a:r>
            <a:b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. Klik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Beskær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for at ændre billedets fokus/størrelse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Ønsker du at skalere billedet, så hold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SHIFT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-knappen nede, mens du trækker i billedets hjørner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3.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Højreklik på billedet og vælg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Placer bagerst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Hvis du sletter billedet og indsætter et nyt, kan billedet lægge sig foran tekst og grafik. Hvis dette sker, skal du vælge billedet, højreklikke og vælge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Placer bagerst</a:t>
            </a:r>
          </a:p>
        </p:txBody>
      </p:sp>
      <p:sp>
        <p:nvSpPr>
          <p:cNvPr id="58" name="Text Box 48"/>
          <p:cNvSpPr txBox="1">
            <a:spLocks noChangeArrowheads="1"/>
          </p:cNvSpPr>
          <p:nvPr userDrawn="1"/>
        </p:nvSpPr>
        <p:spPr bwMode="auto">
          <a:xfrm>
            <a:off x="6691561" y="4765322"/>
            <a:ext cx="1634624" cy="883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Skabelonens farver</a:t>
            </a:r>
            <a:b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Du kan vælge mellem en række farver til baggrunde og grafer.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Højreklik på den flade, du vil skifte farve på, og derefter malerbøtte-ikonet (Fyldfarve til figur)</a:t>
            </a:r>
          </a:p>
        </p:txBody>
      </p:sp>
      <p:sp>
        <p:nvSpPr>
          <p:cNvPr id="59" name="Text Box 48"/>
          <p:cNvSpPr txBox="1">
            <a:spLocks noChangeArrowheads="1"/>
          </p:cNvSpPr>
          <p:nvPr userDrawn="1"/>
        </p:nvSpPr>
        <p:spPr bwMode="auto">
          <a:xfrm>
            <a:off x="6691561" y="5815137"/>
            <a:ext cx="163462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Mere information</a:t>
            </a:r>
            <a:b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</a:t>
            </a:r>
            <a:r>
              <a:rPr lang="da-DK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designguiden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på</a:t>
            </a:r>
            <a:r>
              <a:rPr lang="da-DK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/>
            </a:r>
            <a:br>
              <a:rPr lang="da-DK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5"/>
              </a:rPr>
              <a:t>www.designguide.ku.dk/ku/</a:t>
            </a:r>
            <a:br>
              <a:rPr lang="da-DK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5"/>
              </a:rPr>
            </a:br>
            <a:r>
              <a:rPr lang="da-DK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5"/>
              </a:rPr>
              <a:t>skabeloner/powerpoint/</a:t>
            </a:r>
            <a:br>
              <a:rPr lang="da-DK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5"/>
              </a:rPr>
            </a:br>
            <a:r>
              <a:rPr lang="da-DK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5"/>
              </a:rPr>
              <a:t>praesentationer/</a:t>
            </a:r>
            <a:endParaRPr lang="da-DK" sz="800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</p:txBody>
      </p:sp>
      <p:pic>
        <p:nvPicPr>
          <p:cNvPr id="60" name="Billede 25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6268044" y="4201412"/>
            <a:ext cx="257327" cy="275280"/>
          </a:xfrm>
          <a:prstGeom prst="rect">
            <a:avLst/>
          </a:prstGeom>
        </p:spPr>
      </p:pic>
      <p:pic>
        <p:nvPicPr>
          <p:cNvPr id="61" name="Billede 36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8223538" y="2795378"/>
            <a:ext cx="288708" cy="275280"/>
          </a:xfrm>
          <a:prstGeom prst="rect">
            <a:avLst/>
          </a:prstGeom>
        </p:spPr>
      </p:pic>
      <p:pic>
        <p:nvPicPr>
          <p:cNvPr id="62" name="Billede 37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8241826" y="3187789"/>
            <a:ext cx="223122" cy="228843"/>
          </a:xfrm>
          <a:prstGeom prst="rect">
            <a:avLst/>
          </a:prstGeom>
        </p:spPr>
      </p:pic>
      <p:sp>
        <p:nvSpPr>
          <p:cNvPr id="63" name="Text Box 48"/>
          <p:cNvSpPr txBox="1">
            <a:spLocks noChangeArrowheads="1"/>
          </p:cNvSpPr>
          <p:nvPr userDrawn="1"/>
        </p:nvSpPr>
        <p:spPr bwMode="auto">
          <a:xfrm>
            <a:off x="2564067" y="1666128"/>
            <a:ext cx="1768136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da-DK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da-DK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da-DK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Under knappen </a:t>
            </a:r>
            <a:r>
              <a:rPr lang="da-DK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Nyt dias/Nyt slide</a:t>
            </a:r>
            <a:r>
              <a:rPr lang="da-DK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. Klik på øverste del af knappen for at oprette i et dias/slide magen til det markerede. Klik på nederste del for at se et udvalg af mulige layoutvalg</a:t>
            </a:r>
            <a:endParaRPr lang="da-DK" altLang="da-DK" sz="80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64" name="Billede 39"/>
          <p:cNvPicPr>
            <a:picLocks noChangeAspect="1"/>
          </p:cNvPicPr>
          <p:nvPr userDrawn="1"/>
        </p:nvPicPr>
        <p:blipFill rotWithShape="1">
          <a:blip r:embed="rId3"/>
          <a:srcRect l="2931" r="60888"/>
          <a:stretch/>
        </p:blipFill>
        <p:spPr>
          <a:xfrm>
            <a:off x="4231619" y="1844048"/>
            <a:ext cx="235367" cy="418987"/>
          </a:xfrm>
          <a:prstGeom prst="rect">
            <a:avLst/>
          </a:prstGeom>
        </p:spPr>
      </p:pic>
      <p:sp>
        <p:nvSpPr>
          <p:cNvPr id="65" name="Freeform 10"/>
          <p:cNvSpPr>
            <a:spLocks noChangeAspect="1"/>
          </p:cNvSpPr>
          <p:nvPr userDrawn="1"/>
        </p:nvSpPr>
        <p:spPr>
          <a:xfrm rot="19800000">
            <a:off x="4404080" y="1900198"/>
            <a:ext cx="69672" cy="124351"/>
          </a:xfrm>
          <a:custGeom>
            <a:avLst/>
            <a:gdLst>
              <a:gd name="connsiteX0" fmla="*/ 381342 w 762684"/>
              <a:gd name="connsiteY0" fmla="*/ 0 h 1361254"/>
              <a:gd name="connsiteX1" fmla="*/ 762684 w 762684"/>
              <a:gd name="connsiteY1" fmla="*/ 823784 h 1361254"/>
              <a:gd name="connsiteX2" fmla="*/ 459602 w 762684"/>
              <a:gd name="connsiteY2" fmla="*/ 823784 h 1361254"/>
              <a:gd name="connsiteX3" fmla="*/ 459601 w 762684"/>
              <a:gd name="connsiteY3" fmla="*/ 1282994 h 1361254"/>
              <a:gd name="connsiteX4" fmla="*/ 381341 w 762684"/>
              <a:gd name="connsiteY4" fmla="*/ 1361254 h 1361254"/>
              <a:gd name="connsiteX5" fmla="*/ 381342 w 762684"/>
              <a:gd name="connsiteY5" fmla="*/ 1361253 h 1361254"/>
              <a:gd name="connsiteX6" fmla="*/ 303082 w 762684"/>
              <a:gd name="connsiteY6" fmla="*/ 1282993 h 1361254"/>
              <a:gd name="connsiteX7" fmla="*/ 303082 w 762684"/>
              <a:gd name="connsiteY7" fmla="*/ 823784 h 1361254"/>
              <a:gd name="connsiteX8" fmla="*/ 0 w 762684"/>
              <a:gd name="connsiteY8" fmla="*/ 823784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81342 w 762684"/>
              <a:gd name="connsiteY10" fmla="*/ 0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16886 w 762684"/>
              <a:gd name="connsiteY10" fmla="*/ 123104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6550 w 762684"/>
              <a:gd name="connsiteY10" fmla="*/ 91149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6550 w 762684"/>
              <a:gd name="connsiteY10" fmla="*/ 91149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19866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48840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34 h 1361288"/>
              <a:gd name="connsiteX1" fmla="*/ 425041 w 762684"/>
              <a:gd name="connsiteY1" fmla="*/ 27274 h 1361288"/>
              <a:gd name="connsiteX2" fmla="*/ 762684 w 762684"/>
              <a:gd name="connsiteY2" fmla="*/ 823818 h 1361288"/>
              <a:gd name="connsiteX3" fmla="*/ 459602 w 762684"/>
              <a:gd name="connsiteY3" fmla="*/ 823818 h 1361288"/>
              <a:gd name="connsiteX4" fmla="*/ 459601 w 762684"/>
              <a:gd name="connsiteY4" fmla="*/ 1283028 h 1361288"/>
              <a:gd name="connsiteX5" fmla="*/ 381341 w 762684"/>
              <a:gd name="connsiteY5" fmla="*/ 1361288 h 1361288"/>
              <a:gd name="connsiteX6" fmla="*/ 381342 w 762684"/>
              <a:gd name="connsiteY6" fmla="*/ 1361287 h 1361288"/>
              <a:gd name="connsiteX7" fmla="*/ 303082 w 762684"/>
              <a:gd name="connsiteY7" fmla="*/ 1283027 h 1361288"/>
              <a:gd name="connsiteX8" fmla="*/ 303082 w 762684"/>
              <a:gd name="connsiteY8" fmla="*/ 823818 h 1361288"/>
              <a:gd name="connsiteX9" fmla="*/ 0 w 762684"/>
              <a:gd name="connsiteY9" fmla="*/ 823818 h 1361288"/>
              <a:gd name="connsiteX10" fmla="*/ 334092 w 762684"/>
              <a:gd name="connsiteY10" fmla="*/ 27275 h 1361288"/>
              <a:gd name="connsiteX11" fmla="*/ 381342 w 762684"/>
              <a:gd name="connsiteY11" fmla="*/ 34 h 1361288"/>
              <a:gd name="connsiteX0" fmla="*/ 381342 w 762684"/>
              <a:gd name="connsiteY0" fmla="*/ 269 h 1361523"/>
              <a:gd name="connsiteX1" fmla="*/ 425041 w 762684"/>
              <a:gd name="connsiteY1" fmla="*/ 27509 h 1361523"/>
              <a:gd name="connsiteX2" fmla="*/ 762684 w 762684"/>
              <a:gd name="connsiteY2" fmla="*/ 824053 h 1361523"/>
              <a:gd name="connsiteX3" fmla="*/ 459602 w 762684"/>
              <a:gd name="connsiteY3" fmla="*/ 824053 h 1361523"/>
              <a:gd name="connsiteX4" fmla="*/ 459601 w 762684"/>
              <a:gd name="connsiteY4" fmla="*/ 1283263 h 1361523"/>
              <a:gd name="connsiteX5" fmla="*/ 381341 w 762684"/>
              <a:gd name="connsiteY5" fmla="*/ 1361523 h 1361523"/>
              <a:gd name="connsiteX6" fmla="*/ 381342 w 762684"/>
              <a:gd name="connsiteY6" fmla="*/ 1361522 h 1361523"/>
              <a:gd name="connsiteX7" fmla="*/ 303082 w 762684"/>
              <a:gd name="connsiteY7" fmla="*/ 1283262 h 1361523"/>
              <a:gd name="connsiteX8" fmla="*/ 303082 w 762684"/>
              <a:gd name="connsiteY8" fmla="*/ 824053 h 1361523"/>
              <a:gd name="connsiteX9" fmla="*/ 0 w 762684"/>
              <a:gd name="connsiteY9" fmla="*/ 824053 h 1361523"/>
              <a:gd name="connsiteX10" fmla="*/ 334092 w 762684"/>
              <a:gd name="connsiteY10" fmla="*/ 27510 h 1361523"/>
              <a:gd name="connsiteX11" fmla="*/ 381342 w 762684"/>
              <a:gd name="connsiteY11" fmla="*/ 269 h 1361523"/>
              <a:gd name="connsiteX0" fmla="*/ 381342 w 762684"/>
              <a:gd name="connsiteY0" fmla="*/ 414 h 1361668"/>
              <a:gd name="connsiteX1" fmla="*/ 425041 w 762684"/>
              <a:gd name="connsiteY1" fmla="*/ 27654 h 1361668"/>
              <a:gd name="connsiteX2" fmla="*/ 762684 w 762684"/>
              <a:gd name="connsiteY2" fmla="*/ 824198 h 1361668"/>
              <a:gd name="connsiteX3" fmla="*/ 459602 w 762684"/>
              <a:gd name="connsiteY3" fmla="*/ 824198 h 1361668"/>
              <a:gd name="connsiteX4" fmla="*/ 459601 w 762684"/>
              <a:gd name="connsiteY4" fmla="*/ 1283408 h 1361668"/>
              <a:gd name="connsiteX5" fmla="*/ 381341 w 762684"/>
              <a:gd name="connsiteY5" fmla="*/ 1361668 h 1361668"/>
              <a:gd name="connsiteX6" fmla="*/ 381342 w 762684"/>
              <a:gd name="connsiteY6" fmla="*/ 1361667 h 1361668"/>
              <a:gd name="connsiteX7" fmla="*/ 303082 w 762684"/>
              <a:gd name="connsiteY7" fmla="*/ 1283407 h 1361668"/>
              <a:gd name="connsiteX8" fmla="*/ 303082 w 762684"/>
              <a:gd name="connsiteY8" fmla="*/ 824198 h 1361668"/>
              <a:gd name="connsiteX9" fmla="*/ 0 w 762684"/>
              <a:gd name="connsiteY9" fmla="*/ 824198 h 1361668"/>
              <a:gd name="connsiteX10" fmla="*/ 334092 w 762684"/>
              <a:gd name="connsiteY10" fmla="*/ 27655 h 1361668"/>
              <a:gd name="connsiteX11" fmla="*/ 381342 w 762684"/>
              <a:gd name="connsiteY11" fmla="*/ 414 h 1361668"/>
              <a:gd name="connsiteX0" fmla="*/ 381342 w 762684"/>
              <a:gd name="connsiteY0" fmla="*/ 414 h 1361668"/>
              <a:gd name="connsiteX1" fmla="*/ 425041 w 762684"/>
              <a:gd name="connsiteY1" fmla="*/ 27654 h 1361668"/>
              <a:gd name="connsiteX2" fmla="*/ 762684 w 762684"/>
              <a:gd name="connsiteY2" fmla="*/ 824198 h 1361668"/>
              <a:gd name="connsiteX3" fmla="*/ 459602 w 762684"/>
              <a:gd name="connsiteY3" fmla="*/ 824198 h 1361668"/>
              <a:gd name="connsiteX4" fmla="*/ 459601 w 762684"/>
              <a:gd name="connsiteY4" fmla="*/ 1283408 h 1361668"/>
              <a:gd name="connsiteX5" fmla="*/ 381341 w 762684"/>
              <a:gd name="connsiteY5" fmla="*/ 1361668 h 1361668"/>
              <a:gd name="connsiteX6" fmla="*/ 381342 w 762684"/>
              <a:gd name="connsiteY6" fmla="*/ 1361667 h 1361668"/>
              <a:gd name="connsiteX7" fmla="*/ 303082 w 762684"/>
              <a:gd name="connsiteY7" fmla="*/ 1283407 h 1361668"/>
              <a:gd name="connsiteX8" fmla="*/ 303082 w 762684"/>
              <a:gd name="connsiteY8" fmla="*/ 824198 h 1361668"/>
              <a:gd name="connsiteX9" fmla="*/ 0 w 762684"/>
              <a:gd name="connsiteY9" fmla="*/ 824198 h 1361668"/>
              <a:gd name="connsiteX10" fmla="*/ 334092 w 762684"/>
              <a:gd name="connsiteY10" fmla="*/ 27655 h 1361668"/>
              <a:gd name="connsiteX11" fmla="*/ 381342 w 762684"/>
              <a:gd name="connsiteY11" fmla="*/ 414 h 1361668"/>
              <a:gd name="connsiteX0" fmla="*/ 381342 w 762684"/>
              <a:gd name="connsiteY0" fmla="*/ 18 h 1361272"/>
              <a:gd name="connsiteX1" fmla="*/ 425041 w 762684"/>
              <a:gd name="connsiteY1" fmla="*/ 27258 h 1361272"/>
              <a:gd name="connsiteX2" fmla="*/ 762684 w 762684"/>
              <a:gd name="connsiteY2" fmla="*/ 823802 h 1361272"/>
              <a:gd name="connsiteX3" fmla="*/ 459602 w 762684"/>
              <a:gd name="connsiteY3" fmla="*/ 823802 h 1361272"/>
              <a:gd name="connsiteX4" fmla="*/ 459601 w 762684"/>
              <a:gd name="connsiteY4" fmla="*/ 1283012 h 1361272"/>
              <a:gd name="connsiteX5" fmla="*/ 381341 w 762684"/>
              <a:gd name="connsiteY5" fmla="*/ 1361272 h 1361272"/>
              <a:gd name="connsiteX6" fmla="*/ 381342 w 762684"/>
              <a:gd name="connsiteY6" fmla="*/ 1361271 h 1361272"/>
              <a:gd name="connsiteX7" fmla="*/ 303082 w 762684"/>
              <a:gd name="connsiteY7" fmla="*/ 1283011 h 1361272"/>
              <a:gd name="connsiteX8" fmla="*/ 303082 w 762684"/>
              <a:gd name="connsiteY8" fmla="*/ 823802 h 1361272"/>
              <a:gd name="connsiteX9" fmla="*/ 0 w 762684"/>
              <a:gd name="connsiteY9" fmla="*/ 823802 h 1361272"/>
              <a:gd name="connsiteX10" fmla="*/ 334092 w 762684"/>
              <a:gd name="connsiteY10" fmla="*/ 27259 h 1361272"/>
              <a:gd name="connsiteX11" fmla="*/ 381342 w 762684"/>
              <a:gd name="connsiteY11" fmla="*/ 18 h 1361272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6750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62684" h="1361254">
                <a:moveTo>
                  <a:pt x="381342" y="0"/>
                </a:moveTo>
                <a:cubicBezTo>
                  <a:pt x="395908" y="1387"/>
                  <a:pt x="412184" y="3630"/>
                  <a:pt x="426750" y="27240"/>
                </a:cubicBezTo>
                <a:lnTo>
                  <a:pt x="762684" y="823784"/>
                </a:lnTo>
                <a:lnTo>
                  <a:pt x="459602" y="823784"/>
                </a:lnTo>
                <a:cubicBezTo>
                  <a:pt x="459602" y="976854"/>
                  <a:pt x="459601" y="1129924"/>
                  <a:pt x="459601" y="1282994"/>
                </a:cubicBezTo>
                <a:cubicBezTo>
                  <a:pt x="459601" y="1326216"/>
                  <a:pt x="424563" y="1361254"/>
                  <a:pt x="381341" y="1361254"/>
                </a:cubicBezTo>
                <a:lnTo>
                  <a:pt x="381342" y="1361253"/>
                </a:lnTo>
                <a:cubicBezTo>
                  <a:pt x="338120" y="1361253"/>
                  <a:pt x="303082" y="1326215"/>
                  <a:pt x="303082" y="1282993"/>
                </a:cubicBezTo>
                <a:lnTo>
                  <a:pt x="303082" y="823784"/>
                </a:lnTo>
                <a:lnTo>
                  <a:pt x="0" y="823784"/>
                </a:lnTo>
                <a:lnTo>
                  <a:pt x="334092" y="27241"/>
                </a:lnTo>
                <a:cubicBezTo>
                  <a:pt x="343005" y="9615"/>
                  <a:pt x="366447" y="533"/>
                  <a:pt x="381342" y="0"/>
                </a:cubicBezTo>
                <a:close/>
              </a:path>
            </a:pathLst>
          </a:custGeom>
          <a:solidFill>
            <a:schemeClr val="bg1"/>
          </a:solidFill>
          <a:ln w="9525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solidFill>
                <a:schemeClr val="tx1"/>
              </a:solidFill>
            </a:endParaRPr>
          </a:p>
        </p:txBody>
      </p:sp>
      <p:sp>
        <p:nvSpPr>
          <p:cNvPr id="66" name="Freeform 10"/>
          <p:cNvSpPr>
            <a:spLocks noChangeAspect="1"/>
          </p:cNvSpPr>
          <p:nvPr userDrawn="1"/>
        </p:nvSpPr>
        <p:spPr>
          <a:xfrm rot="19800000">
            <a:off x="4416414" y="2138150"/>
            <a:ext cx="69672" cy="124351"/>
          </a:xfrm>
          <a:custGeom>
            <a:avLst/>
            <a:gdLst>
              <a:gd name="connsiteX0" fmla="*/ 381342 w 762684"/>
              <a:gd name="connsiteY0" fmla="*/ 0 h 1361254"/>
              <a:gd name="connsiteX1" fmla="*/ 762684 w 762684"/>
              <a:gd name="connsiteY1" fmla="*/ 823784 h 1361254"/>
              <a:gd name="connsiteX2" fmla="*/ 459602 w 762684"/>
              <a:gd name="connsiteY2" fmla="*/ 823784 h 1361254"/>
              <a:gd name="connsiteX3" fmla="*/ 459601 w 762684"/>
              <a:gd name="connsiteY3" fmla="*/ 1282994 h 1361254"/>
              <a:gd name="connsiteX4" fmla="*/ 381341 w 762684"/>
              <a:gd name="connsiteY4" fmla="*/ 1361254 h 1361254"/>
              <a:gd name="connsiteX5" fmla="*/ 381342 w 762684"/>
              <a:gd name="connsiteY5" fmla="*/ 1361253 h 1361254"/>
              <a:gd name="connsiteX6" fmla="*/ 303082 w 762684"/>
              <a:gd name="connsiteY6" fmla="*/ 1282993 h 1361254"/>
              <a:gd name="connsiteX7" fmla="*/ 303082 w 762684"/>
              <a:gd name="connsiteY7" fmla="*/ 823784 h 1361254"/>
              <a:gd name="connsiteX8" fmla="*/ 0 w 762684"/>
              <a:gd name="connsiteY8" fmla="*/ 823784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81342 w 762684"/>
              <a:gd name="connsiteY10" fmla="*/ 0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16886 w 762684"/>
              <a:gd name="connsiteY10" fmla="*/ 123104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6550 w 762684"/>
              <a:gd name="connsiteY10" fmla="*/ 91149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6550 w 762684"/>
              <a:gd name="connsiteY10" fmla="*/ 91149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19866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48840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34 h 1361288"/>
              <a:gd name="connsiteX1" fmla="*/ 425041 w 762684"/>
              <a:gd name="connsiteY1" fmla="*/ 27274 h 1361288"/>
              <a:gd name="connsiteX2" fmla="*/ 762684 w 762684"/>
              <a:gd name="connsiteY2" fmla="*/ 823818 h 1361288"/>
              <a:gd name="connsiteX3" fmla="*/ 459602 w 762684"/>
              <a:gd name="connsiteY3" fmla="*/ 823818 h 1361288"/>
              <a:gd name="connsiteX4" fmla="*/ 459601 w 762684"/>
              <a:gd name="connsiteY4" fmla="*/ 1283028 h 1361288"/>
              <a:gd name="connsiteX5" fmla="*/ 381341 w 762684"/>
              <a:gd name="connsiteY5" fmla="*/ 1361288 h 1361288"/>
              <a:gd name="connsiteX6" fmla="*/ 381342 w 762684"/>
              <a:gd name="connsiteY6" fmla="*/ 1361287 h 1361288"/>
              <a:gd name="connsiteX7" fmla="*/ 303082 w 762684"/>
              <a:gd name="connsiteY7" fmla="*/ 1283027 h 1361288"/>
              <a:gd name="connsiteX8" fmla="*/ 303082 w 762684"/>
              <a:gd name="connsiteY8" fmla="*/ 823818 h 1361288"/>
              <a:gd name="connsiteX9" fmla="*/ 0 w 762684"/>
              <a:gd name="connsiteY9" fmla="*/ 823818 h 1361288"/>
              <a:gd name="connsiteX10" fmla="*/ 334092 w 762684"/>
              <a:gd name="connsiteY10" fmla="*/ 27275 h 1361288"/>
              <a:gd name="connsiteX11" fmla="*/ 381342 w 762684"/>
              <a:gd name="connsiteY11" fmla="*/ 34 h 1361288"/>
              <a:gd name="connsiteX0" fmla="*/ 381342 w 762684"/>
              <a:gd name="connsiteY0" fmla="*/ 269 h 1361523"/>
              <a:gd name="connsiteX1" fmla="*/ 425041 w 762684"/>
              <a:gd name="connsiteY1" fmla="*/ 27509 h 1361523"/>
              <a:gd name="connsiteX2" fmla="*/ 762684 w 762684"/>
              <a:gd name="connsiteY2" fmla="*/ 824053 h 1361523"/>
              <a:gd name="connsiteX3" fmla="*/ 459602 w 762684"/>
              <a:gd name="connsiteY3" fmla="*/ 824053 h 1361523"/>
              <a:gd name="connsiteX4" fmla="*/ 459601 w 762684"/>
              <a:gd name="connsiteY4" fmla="*/ 1283263 h 1361523"/>
              <a:gd name="connsiteX5" fmla="*/ 381341 w 762684"/>
              <a:gd name="connsiteY5" fmla="*/ 1361523 h 1361523"/>
              <a:gd name="connsiteX6" fmla="*/ 381342 w 762684"/>
              <a:gd name="connsiteY6" fmla="*/ 1361522 h 1361523"/>
              <a:gd name="connsiteX7" fmla="*/ 303082 w 762684"/>
              <a:gd name="connsiteY7" fmla="*/ 1283262 h 1361523"/>
              <a:gd name="connsiteX8" fmla="*/ 303082 w 762684"/>
              <a:gd name="connsiteY8" fmla="*/ 824053 h 1361523"/>
              <a:gd name="connsiteX9" fmla="*/ 0 w 762684"/>
              <a:gd name="connsiteY9" fmla="*/ 824053 h 1361523"/>
              <a:gd name="connsiteX10" fmla="*/ 334092 w 762684"/>
              <a:gd name="connsiteY10" fmla="*/ 27510 h 1361523"/>
              <a:gd name="connsiteX11" fmla="*/ 381342 w 762684"/>
              <a:gd name="connsiteY11" fmla="*/ 269 h 1361523"/>
              <a:gd name="connsiteX0" fmla="*/ 381342 w 762684"/>
              <a:gd name="connsiteY0" fmla="*/ 414 h 1361668"/>
              <a:gd name="connsiteX1" fmla="*/ 425041 w 762684"/>
              <a:gd name="connsiteY1" fmla="*/ 27654 h 1361668"/>
              <a:gd name="connsiteX2" fmla="*/ 762684 w 762684"/>
              <a:gd name="connsiteY2" fmla="*/ 824198 h 1361668"/>
              <a:gd name="connsiteX3" fmla="*/ 459602 w 762684"/>
              <a:gd name="connsiteY3" fmla="*/ 824198 h 1361668"/>
              <a:gd name="connsiteX4" fmla="*/ 459601 w 762684"/>
              <a:gd name="connsiteY4" fmla="*/ 1283408 h 1361668"/>
              <a:gd name="connsiteX5" fmla="*/ 381341 w 762684"/>
              <a:gd name="connsiteY5" fmla="*/ 1361668 h 1361668"/>
              <a:gd name="connsiteX6" fmla="*/ 381342 w 762684"/>
              <a:gd name="connsiteY6" fmla="*/ 1361667 h 1361668"/>
              <a:gd name="connsiteX7" fmla="*/ 303082 w 762684"/>
              <a:gd name="connsiteY7" fmla="*/ 1283407 h 1361668"/>
              <a:gd name="connsiteX8" fmla="*/ 303082 w 762684"/>
              <a:gd name="connsiteY8" fmla="*/ 824198 h 1361668"/>
              <a:gd name="connsiteX9" fmla="*/ 0 w 762684"/>
              <a:gd name="connsiteY9" fmla="*/ 824198 h 1361668"/>
              <a:gd name="connsiteX10" fmla="*/ 334092 w 762684"/>
              <a:gd name="connsiteY10" fmla="*/ 27655 h 1361668"/>
              <a:gd name="connsiteX11" fmla="*/ 381342 w 762684"/>
              <a:gd name="connsiteY11" fmla="*/ 414 h 1361668"/>
              <a:gd name="connsiteX0" fmla="*/ 381342 w 762684"/>
              <a:gd name="connsiteY0" fmla="*/ 414 h 1361668"/>
              <a:gd name="connsiteX1" fmla="*/ 425041 w 762684"/>
              <a:gd name="connsiteY1" fmla="*/ 27654 h 1361668"/>
              <a:gd name="connsiteX2" fmla="*/ 762684 w 762684"/>
              <a:gd name="connsiteY2" fmla="*/ 824198 h 1361668"/>
              <a:gd name="connsiteX3" fmla="*/ 459602 w 762684"/>
              <a:gd name="connsiteY3" fmla="*/ 824198 h 1361668"/>
              <a:gd name="connsiteX4" fmla="*/ 459601 w 762684"/>
              <a:gd name="connsiteY4" fmla="*/ 1283408 h 1361668"/>
              <a:gd name="connsiteX5" fmla="*/ 381341 w 762684"/>
              <a:gd name="connsiteY5" fmla="*/ 1361668 h 1361668"/>
              <a:gd name="connsiteX6" fmla="*/ 381342 w 762684"/>
              <a:gd name="connsiteY6" fmla="*/ 1361667 h 1361668"/>
              <a:gd name="connsiteX7" fmla="*/ 303082 w 762684"/>
              <a:gd name="connsiteY7" fmla="*/ 1283407 h 1361668"/>
              <a:gd name="connsiteX8" fmla="*/ 303082 w 762684"/>
              <a:gd name="connsiteY8" fmla="*/ 824198 h 1361668"/>
              <a:gd name="connsiteX9" fmla="*/ 0 w 762684"/>
              <a:gd name="connsiteY9" fmla="*/ 824198 h 1361668"/>
              <a:gd name="connsiteX10" fmla="*/ 334092 w 762684"/>
              <a:gd name="connsiteY10" fmla="*/ 27655 h 1361668"/>
              <a:gd name="connsiteX11" fmla="*/ 381342 w 762684"/>
              <a:gd name="connsiteY11" fmla="*/ 414 h 1361668"/>
              <a:gd name="connsiteX0" fmla="*/ 381342 w 762684"/>
              <a:gd name="connsiteY0" fmla="*/ 18 h 1361272"/>
              <a:gd name="connsiteX1" fmla="*/ 425041 w 762684"/>
              <a:gd name="connsiteY1" fmla="*/ 27258 h 1361272"/>
              <a:gd name="connsiteX2" fmla="*/ 762684 w 762684"/>
              <a:gd name="connsiteY2" fmla="*/ 823802 h 1361272"/>
              <a:gd name="connsiteX3" fmla="*/ 459602 w 762684"/>
              <a:gd name="connsiteY3" fmla="*/ 823802 h 1361272"/>
              <a:gd name="connsiteX4" fmla="*/ 459601 w 762684"/>
              <a:gd name="connsiteY4" fmla="*/ 1283012 h 1361272"/>
              <a:gd name="connsiteX5" fmla="*/ 381341 w 762684"/>
              <a:gd name="connsiteY5" fmla="*/ 1361272 h 1361272"/>
              <a:gd name="connsiteX6" fmla="*/ 381342 w 762684"/>
              <a:gd name="connsiteY6" fmla="*/ 1361271 h 1361272"/>
              <a:gd name="connsiteX7" fmla="*/ 303082 w 762684"/>
              <a:gd name="connsiteY7" fmla="*/ 1283011 h 1361272"/>
              <a:gd name="connsiteX8" fmla="*/ 303082 w 762684"/>
              <a:gd name="connsiteY8" fmla="*/ 823802 h 1361272"/>
              <a:gd name="connsiteX9" fmla="*/ 0 w 762684"/>
              <a:gd name="connsiteY9" fmla="*/ 823802 h 1361272"/>
              <a:gd name="connsiteX10" fmla="*/ 334092 w 762684"/>
              <a:gd name="connsiteY10" fmla="*/ 27259 h 1361272"/>
              <a:gd name="connsiteX11" fmla="*/ 381342 w 762684"/>
              <a:gd name="connsiteY11" fmla="*/ 18 h 1361272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6750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62684" h="1361254">
                <a:moveTo>
                  <a:pt x="381342" y="0"/>
                </a:moveTo>
                <a:cubicBezTo>
                  <a:pt x="395908" y="1387"/>
                  <a:pt x="412184" y="3630"/>
                  <a:pt x="426750" y="27240"/>
                </a:cubicBezTo>
                <a:lnTo>
                  <a:pt x="762684" y="823784"/>
                </a:lnTo>
                <a:lnTo>
                  <a:pt x="459602" y="823784"/>
                </a:lnTo>
                <a:cubicBezTo>
                  <a:pt x="459602" y="976854"/>
                  <a:pt x="459601" y="1129924"/>
                  <a:pt x="459601" y="1282994"/>
                </a:cubicBezTo>
                <a:cubicBezTo>
                  <a:pt x="459601" y="1326216"/>
                  <a:pt x="424563" y="1361254"/>
                  <a:pt x="381341" y="1361254"/>
                </a:cubicBezTo>
                <a:lnTo>
                  <a:pt x="381342" y="1361253"/>
                </a:lnTo>
                <a:cubicBezTo>
                  <a:pt x="338120" y="1361253"/>
                  <a:pt x="303082" y="1326215"/>
                  <a:pt x="303082" y="1282993"/>
                </a:cubicBezTo>
                <a:lnTo>
                  <a:pt x="303082" y="823784"/>
                </a:lnTo>
                <a:lnTo>
                  <a:pt x="0" y="823784"/>
                </a:lnTo>
                <a:lnTo>
                  <a:pt x="334092" y="27241"/>
                </a:lnTo>
                <a:cubicBezTo>
                  <a:pt x="343005" y="9615"/>
                  <a:pt x="366447" y="533"/>
                  <a:pt x="381342" y="0"/>
                </a:cubicBezTo>
                <a:close/>
              </a:path>
            </a:pathLst>
          </a:custGeom>
          <a:solidFill>
            <a:schemeClr val="bg1"/>
          </a:solidFill>
          <a:ln w="9525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0279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billede stor høj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8804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 </a:t>
            </a:r>
            <a:br>
              <a:rPr lang="da-DK" dirty="0"/>
            </a:br>
            <a:r>
              <a:rPr lang="da-DK" dirty="0"/>
              <a:t> </a:t>
            </a:r>
          </a:p>
        </p:txBody>
      </p:sp>
      <p:sp>
        <p:nvSpPr>
          <p:cNvPr id="2" name="Titel 2"/>
          <p:cNvSpPr>
            <a:spLocks noGrp="1"/>
          </p:cNvSpPr>
          <p:nvPr>
            <p:ph type="ctrTitle"/>
          </p:nvPr>
        </p:nvSpPr>
        <p:spPr>
          <a:xfrm>
            <a:off x="6243638" y="691815"/>
            <a:ext cx="5948362" cy="5474035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da-DK" dirty="0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164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C333159E-FBB4-453B-BB73-EC3ABA0B9EC3}" type="datetime1">
              <a:rPr lang="da-DK" smtClean="0"/>
              <a:t>24-11-2022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164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164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6622257" y="4053600"/>
            <a:ext cx="4979193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da-DK" dirty="0"/>
              <a:t>Navn på oplægsholder, KU-enhed, sted og dato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6622257" y="3007285"/>
            <a:ext cx="4979193" cy="726435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 dirty="0"/>
              <a:t>Klik for at tilføje undertitel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6622257" y="1020200"/>
            <a:ext cx="4977606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a-DK" dirty="0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29034541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billede lille høj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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72EBC29C-0917-4C4D-9E80-3B6188930562}" type="datetime1">
              <a:rPr lang="da-DK" smtClean="0"/>
              <a:t>24-11-2022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6243638" y="2271092"/>
            <a:ext cx="5948362" cy="3895200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2448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da-DK" dirty="0"/>
          </a:p>
        </p:txBody>
      </p:sp>
      <p:sp>
        <p:nvSpPr>
          <p:cNvPr id="9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6622257" y="4053600"/>
            <a:ext cx="4979193" cy="899766"/>
          </a:xfrm>
        </p:spPr>
        <p:txBody>
          <a:bodyPr r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aseline="0"/>
            </a:lvl1pPr>
          </a:lstStyle>
          <a:p>
            <a:pPr lvl="0"/>
            <a:r>
              <a:rPr lang="da-DK" dirty="0"/>
              <a:t>Navn på oplægsholder, KU-enhed, sted og dato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6622258" y="2610941"/>
            <a:ext cx="4962920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a-DK" dirty="0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629679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egl sto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8350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pic>
        <p:nvPicPr>
          <p:cNvPr id="7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4" r="10628" b="7654"/>
          <a:stretch/>
        </p:blipFill>
        <p:spPr>
          <a:xfrm>
            <a:off x="1733575" y="-6016"/>
            <a:ext cx="10465859" cy="6858000"/>
          </a:xfrm>
          <a:prstGeom prst="rect">
            <a:avLst/>
          </a:prstGeom>
        </p:spPr>
      </p:pic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8880D59A-D7B0-4B9B-8B78-E4C3DDBABBD4}" type="datetime1">
              <a:rPr lang="da-DK" smtClean="0"/>
              <a:t>24-11-2022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22" name="Titel 2"/>
          <p:cNvSpPr>
            <a:spLocks noGrp="1"/>
          </p:cNvSpPr>
          <p:nvPr>
            <p:ph type="ctrTitle" hasCustomPrompt="1"/>
          </p:nvPr>
        </p:nvSpPr>
        <p:spPr>
          <a:xfrm>
            <a:off x="0" y="691815"/>
            <a:ext cx="5959476" cy="5474035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ct val="9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da-DK" dirty="0"/>
              <a:t>master</a:t>
            </a:r>
          </a:p>
        </p:txBody>
      </p:sp>
      <p:sp>
        <p:nvSpPr>
          <p:cNvPr id="37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88964" y="3007285"/>
            <a:ext cx="4946648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 dirty="0"/>
              <a:t>Klik for at tilføje undertitel</a:t>
            </a:r>
          </a:p>
        </p:txBody>
      </p:sp>
      <p:sp>
        <p:nvSpPr>
          <p:cNvPr id="3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53600"/>
            <a:ext cx="4946649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da-DK" dirty="0"/>
              <a:t>Navn på oplægsholder, KU-enhed, sted og dato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587375" y="1020200"/>
            <a:ext cx="4946649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a-DK" dirty="0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4281795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egl lill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7"/>
          <p:cNvSpPr/>
          <p:nvPr userDrawn="1"/>
        </p:nvSpPr>
        <p:spPr>
          <a:xfrm>
            <a:off x="0" y="0"/>
            <a:ext cx="12198350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4" r="10628" b="7654"/>
          <a:stretch/>
        </p:blipFill>
        <p:spPr>
          <a:xfrm>
            <a:off x="1733575" y="-6016"/>
            <a:ext cx="10465859" cy="6858000"/>
          </a:xfrm>
          <a:prstGeom prst="rect">
            <a:avLst/>
          </a:prstGeom>
        </p:spPr>
      </p:pic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DACD5312-4BB5-4AD3-ABB6-C66798F20444}" type="datetime1">
              <a:rPr lang="da-DK" smtClean="0"/>
              <a:t>24-11-2022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2271092"/>
            <a:ext cx="5959476" cy="3895200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da-DK" dirty="0"/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53600"/>
            <a:ext cx="4946649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da-DK" dirty="0"/>
              <a:t>Navn på oplægsholder, KU-enhed, sted og dato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587375" y="2610941"/>
            <a:ext cx="4946649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a-DK" dirty="0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16906823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3" y="620714"/>
            <a:ext cx="11012488" cy="865186"/>
          </a:xfrm>
        </p:spPr>
        <p:txBody>
          <a:bodyPr/>
          <a:lstStyle/>
          <a:p>
            <a:pPr lvl="0"/>
            <a:r>
              <a:rPr lang="da-DK" dirty="0"/>
              <a:t>Klik for at tilføje overskrift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idx="1" hasCustomPrompt="1"/>
          </p:nvPr>
        </p:nvSpPr>
        <p:spPr>
          <a:xfrm>
            <a:off x="588963" y="1635125"/>
            <a:ext cx="11012488" cy="4675188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 marL="719138" indent="0">
              <a:buNone/>
              <a:defRPr/>
            </a:lvl4pPr>
          </a:lstStyle>
          <a:p>
            <a:pPr lvl="0"/>
            <a:r>
              <a:rPr lang="da-DK" dirty="0"/>
              <a:t>Klik for at indsætte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24-11-2022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796859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el og to indholdsobjekte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4"/>
            <a:ext cx="11012486" cy="865186"/>
          </a:xfrm>
        </p:spPr>
        <p:txBody>
          <a:bodyPr/>
          <a:lstStyle/>
          <a:p>
            <a:pPr lvl="0"/>
            <a:r>
              <a:rPr lang="da-DK" dirty="0"/>
              <a:t>Klik for at tilføje overskrift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88964" y="1635125"/>
            <a:ext cx="5358535" cy="4675187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</a:lstStyle>
          <a:p>
            <a:pPr lvl="0"/>
            <a:r>
              <a:rPr lang="da-DK" dirty="0"/>
              <a:t>Klik for at indsætte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endParaRPr lang="da-DK" dirty="0"/>
          </a:p>
        </p:txBody>
      </p:sp>
      <p:sp>
        <p:nvSpPr>
          <p:cNvPr id="4" name="Pladsholder til indhold 3"/>
          <p:cNvSpPr>
            <a:spLocks noGrp="1"/>
          </p:cNvSpPr>
          <p:nvPr>
            <p:ph sz="half" idx="2" hasCustomPrompt="1"/>
          </p:nvPr>
        </p:nvSpPr>
        <p:spPr>
          <a:xfrm>
            <a:off x="6244502" y="1635125"/>
            <a:ext cx="5356948" cy="4675187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 marL="719138" indent="0">
              <a:buNone/>
              <a:defRPr lang="da-DK" dirty="0" smtClean="0"/>
            </a:lvl4pPr>
            <a:lvl5pPr>
              <a:defRPr lang="da-DK" dirty="0"/>
            </a:lvl5pPr>
            <a:lvl8pPr marL="719138" indent="0">
              <a:buNone/>
              <a:defRPr/>
            </a:lvl8pPr>
          </a:lstStyle>
          <a:p>
            <a:pPr lvl="0"/>
            <a:r>
              <a:rPr lang="da-DK" dirty="0"/>
              <a:t>Klik for at indsætte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FFEAA-BA47-4F55-BB2A-ABDD4DBF5CDE}" type="datetime1">
              <a:rPr lang="da-DK" smtClean="0"/>
              <a:t>24-11-2022</a:t>
            </a:fld>
            <a:endParaRPr lang="da-DK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7549679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indhold og bille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6243639" y="1635125"/>
            <a:ext cx="5357812" cy="4675187"/>
          </a:xfrm>
          <a:blipFill>
            <a:blip r:embed="rId2"/>
            <a:stretch>
              <a:fillRect/>
            </a:stretch>
          </a:blipFill>
        </p:spPr>
        <p:txBody>
          <a:bodyPr lIns="0" tIns="2304000" rIns="0" anchor="t" anchorCtr="0"/>
          <a:lstStyle>
            <a:lvl1pPr marL="0" indent="0" algn="ct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5" y="620712"/>
            <a:ext cx="11012486" cy="865187"/>
          </a:xfrm>
        </p:spPr>
        <p:txBody>
          <a:bodyPr/>
          <a:lstStyle/>
          <a:p>
            <a:pPr lvl="0"/>
            <a:r>
              <a:rPr lang="da-DK" dirty="0"/>
              <a:t>Klik for at tilføje overskrift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88964" y="1635125"/>
            <a:ext cx="5359398" cy="4675188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  <a:lvl5pPr>
              <a:defRPr lang="da-DK" dirty="0"/>
            </a:lvl5pPr>
          </a:lstStyle>
          <a:p>
            <a:pPr lvl="0"/>
            <a:r>
              <a:rPr lang="da-DK" dirty="0"/>
              <a:t>Klik for at indsætte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2542C-E4D2-4366-8573-42718107279F}" type="datetime1">
              <a:rPr lang="da-DK" smtClean="0"/>
              <a:t>24-11-2022</a:t>
            </a:fld>
            <a:endParaRPr lang="da-DK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017783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itel 1"/>
          <p:cNvSpPr>
            <a:spLocks noGrp="1"/>
          </p:cNvSpPr>
          <p:nvPr>
            <p:ph type="title"/>
          </p:nvPr>
        </p:nvSpPr>
        <p:spPr>
          <a:xfrm>
            <a:off x="588965" y="620714"/>
            <a:ext cx="11012486" cy="8651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a-DK" dirty="0"/>
              <a:t>Klik for at redigere i master</a:t>
            </a:r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588964" y="1635125"/>
            <a:ext cx="11012487" cy="467518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a-DK" dirty="0"/>
              <a:t>Klik for at redigere i master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4</a:t>
            </a:r>
          </a:p>
          <a:p>
            <a:pPr lvl="4"/>
            <a:r>
              <a:rPr lang="da-DK" dirty="0"/>
              <a:t>5</a:t>
            </a:r>
          </a:p>
          <a:p>
            <a:pPr lvl="5"/>
            <a:r>
              <a:rPr lang="da-DK" dirty="0"/>
              <a:t>6</a:t>
            </a:r>
          </a:p>
          <a:p>
            <a:pPr lvl="6"/>
            <a:r>
              <a:rPr lang="da-DK" dirty="0"/>
              <a:t>7</a:t>
            </a:r>
          </a:p>
          <a:p>
            <a:pPr lvl="7"/>
            <a:r>
              <a:rPr lang="da-DK" dirty="0"/>
              <a:t>8</a:t>
            </a:r>
          </a:p>
          <a:p>
            <a:pPr lvl="8"/>
            <a:r>
              <a:rPr lang="da-DK" dirty="0"/>
              <a:t>9</a:t>
            </a:r>
          </a:p>
        </p:txBody>
      </p:sp>
      <p:sp>
        <p:nvSpPr>
          <p:cNvPr id="7" name="Rectangle 19"/>
          <p:cNvSpPr/>
          <p:nvPr userDrawn="1"/>
        </p:nvSpPr>
        <p:spPr>
          <a:xfrm>
            <a:off x="0" y="2"/>
            <a:ext cx="12192000" cy="332655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EEEFEE">
                  <a:alpha val="93000"/>
                </a:srgbClr>
              </a:gs>
            </a:gsLst>
            <a:lin ang="5400000" scaled="0"/>
            <a:tileRect/>
          </a:gradFill>
          <a:ln w="381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4"/>
          <a:srcRect l="12043" t="11448" r="17199" b="13844"/>
          <a:stretch/>
        </p:blipFill>
        <p:spPr>
          <a:xfrm>
            <a:off x="335534" y="63578"/>
            <a:ext cx="166516" cy="211296"/>
          </a:xfrm>
          <a:prstGeom prst="rect">
            <a:avLst/>
          </a:prstGeom>
        </p:spPr>
      </p:pic>
      <p:pic>
        <p:nvPicPr>
          <p:cNvPr id="9" name="Picture 27"/>
          <p:cNvPicPr>
            <a:picLocks noChangeAspect="1"/>
          </p:cNvPicPr>
          <p:nvPr userDrawn="1"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698" y="96467"/>
            <a:ext cx="2346641" cy="159521"/>
          </a:xfrm>
          <a:prstGeom prst="rect">
            <a:avLst/>
          </a:prstGeom>
        </p:spPr>
      </p:pic>
      <p:sp>
        <p:nvSpPr>
          <p:cNvPr id="5" name="Pladsholder til sidefod 4"/>
          <p:cNvSpPr>
            <a:spLocks noGrp="1"/>
          </p:cNvSpPr>
          <p:nvPr>
            <p:ph type="ftr" sz="quarter" idx="3"/>
          </p:nvPr>
        </p:nvSpPr>
        <p:spPr>
          <a:xfrm>
            <a:off x="3236495" y="85745"/>
            <a:ext cx="6981162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4"/>
          </p:nvPr>
        </p:nvSpPr>
        <p:spPr>
          <a:xfrm>
            <a:off x="11219691" y="85745"/>
            <a:ext cx="381759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2"/>
          </p:nvPr>
        </p:nvSpPr>
        <p:spPr>
          <a:xfrm>
            <a:off x="10329111" y="85745"/>
            <a:ext cx="814976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fld id="{4276E65D-4FB3-40ED-B65A-20F69F4A226A}" type="datetime1">
              <a:rPr lang="da-DK" smtClean="0"/>
              <a:t>24-11-2022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203620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4" r:id="rId2"/>
    <p:sldLayoutId id="2147483673" r:id="rId3"/>
    <p:sldLayoutId id="2147483671" r:id="rId4"/>
    <p:sldLayoutId id="2147483659" r:id="rId5"/>
    <p:sldLayoutId id="2147483672" r:id="rId6"/>
    <p:sldLayoutId id="2147483660" r:id="rId7"/>
    <p:sldLayoutId id="2147483662" r:id="rId8"/>
    <p:sldLayoutId id="2147483684" r:id="rId9"/>
    <p:sldLayoutId id="2147483685" r:id="rId10"/>
    <p:sldLayoutId id="2147483677" r:id="rId11"/>
    <p:sldLayoutId id="2147483675" r:id="rId12"/>
    <p:sldLayoutId id="2147483676" r:id="rId13"/>
    <p:sldLayoutId id="2147483678" r:id="rId14"/>
    <p:sldLayoutId id="2147483681" r:id="rId15"/>
    <p:sldLayoutId id="2147483682" r:id="rId16"/>
    <p:sldLayoutId id="2147483683" r:id="rId17"/>
    <p:sldLayoutId id="2147483687" r:id="rId18"/>
    <p:sldLayoutId id="2147483664" r:id="rId19"/>
    <p:sldLayoutId id="2147483665" r:id="rId20"/>
    <p:sldLayoutId id="2147483689" r:id="rId21"/>
    <p:sldLayoutId id="2147483688" r:id="rId22"/>
  </p:sldLayoutIdLst>
  <p:hf hdr="0" ft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000" kern="1200" spc="6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lang="da-DK" sz="24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1pPr>
      <a:lvl2pPr marL="719138" marR="0" indent="-358775" algn="l" defTabSz="914400" rtl="0" eaLnBrk="1" fontAlgn="auto" latinLnBrk="0" hangingPunct="1">
        <a:lnSpc>
          <a:spcPct val="100000"/>
        </a:lnSpc>
        <a:spcBef>
          <a:spcPts val="5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lang="da-DK" sz="20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1073150" indent="-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baseline="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719138" indent="354013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lang="da-DK" sz="18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7pPr>
      <a:lvl8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8pPr>
      <a:lvl9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70" userDrawn="1">
          <p15:clr>
            <a:srgbClr val="F26B43"/>
          </p15:clr>
        </p15:guide>
        <p15:guide id="2" pos="7307" userDrawn="1">
          <p15:clr>
            <a:srgbClr val="F26B43"/>
          </p15:clr>
        </p15:guide>
        <p15:guide id="3" orient="horz" pos="391" userDrawn="1">
          <p15:clr>
            <a:srgbClr val="F26B43"/>
          </p15:clr>
        </p15:guide>
        <p15:guide id="4" orient="horz" pos="935" userDrawn="1">
          <p15:clr>
            <a:srgbClr val="F26B43"/>
          </p15:clr>
        </p15:guide>
        <p15:guide id="5" pos="371" userDrawn="1">
          <p15:clr>
            <a:srgbClr val="F26B43"/>
          </p15:clr>
        </p15:guide>
        <p15:guide id="6" pos="7308" userDrawn="1">
          <p15:clr>
            <a:srgbClr val="F26B43"/>
          </p15:clr>
        </p15:guide>
        <p15:guide id="7" orient="horz" pos="1026" userDrawn="1">
          <p15:clr>
            <a:srgbClr val="F26B43"/>
          </p15:clr>
        </p15:guide>
        <p15:guide id="8" orient="horz" pos="397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1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588963" y="620714"/>
            <a:ext cx="11012488" cy="86518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000" kern="1200" spc="6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 dirty="0" smtClean="0">
                <a:solidFill>
                  <a:srgbClr val="002060"/>
                </a:solidFill>
              </a:rPr>
              <a:t>Main classes:</a:t>
            </a:r>
            <a:endParaRPr lang="en-GB" b="1" dirty="0">
              <a:solidFill>
                <a:srgbClr val="002060"/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667753" y="1395663"/>
            <a:ext cx="10933698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85176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588963" y="620714"/>
            <a:ext cx="11012488" cy="86518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000" kern="1200" spc="6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 dirty="0" smtClean="0">
                <a:solidFill>
                  <a:srgbClr val="002060"/>
                </a:solidFill>
              </a:rPr>
              <a:t>Main classes:</a:t>
            </a:r>
            <a:endParaRPr lang="en-GB" b="1" dirty="0">
              <a:solidFill>
                <a:srgbClr val="002060"/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667753" y="1395663"/>
            <a:ext cx="10933698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6"/>
          <p:cNvSpPr txBox="1">
            <a:spLocks/>
          </p:cNvSpPr>
          <p:nvPr/>
        </p:nvSpPr>
        <p:spPr>
          <a:xfrm>
            <a:off x="588964" y="1653173"/>
            <a:ext cx="3176920" cy="467518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/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a-DK" sz="24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9138" marR="0" indent="-358775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da-DK" sz="20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3150" indent="-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9138" indent="3540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b="1" dirty="0" smtClean="0">
                <a:solidFill>
                  <a:srgbClr val="002060"/>
                </a:solidFill>
              </a:rPr>
              <a:t>1. </a:t>
            </a:r>
            <a:r>
              <a:rPr lang="en-GB" b="1" noProof="1" smtClean="0">
                <a:solidFill>
                  <a:srgbClr val="002060"/>
                </a:solidFill>
              </a:rPr>
              <a:t>pyDatabases</a:t>
            </a:r>
          </a:p>
          <a:p>
            <a:pPr marL="0" indent="0">
              <a:buNone/>
            </a:pPr>
            <a:r>
              <a:rPr lang="en-GB" sz="1400" dirty="0" smtClean="0"/>
              <a:t>Contains relevant classes:</a:t>
            </a:r>
          </a:p>
          <a:p>
            <a:r>
              <a:rPr lang="en-GB" sz="1400" dirty="0" err="1" smtClean="0"/>
              <a:t>GpyDB</a:t>
            </a:r>
            <a:endParaRPr lang="en-GB" sz="1400" dirty="0" smtClean="0"/>
          </a:p>
          <a:p>
            <a:r>
              <a:rPr lang="en-GB" sz="1400" dirty="0" err="1" smtClean="0"/>
              <a:t>gpy</a:t>
            </a:r>
            <a:endParaRPr lang="en-GB" sz="1400" dirty="0" smtClean="0"/>
          </a:p>
          <a:p>
            <a:r>
              <a:rPr lang="en-GB" sz="1400" dirty="0" err="1" smtClean="0"/>
              <a:t>adjMultiIndexDB</a:t>
            </a:r>
            <a:r>
              <a:rPr lang="en-GB" sz="1400" dirty="0" smtClean="0"/>
              <a:t>/ </a:t>
            </a:r>
            <a:r>
              <a:rPr lang="en-GB" sz="1400" dirty="0" err="1" smtClean="0"/>
              <a:t>adjMultiIndex</a:t>
            </a:r>
            <a:endParaRPr lang="en-GB" sz="1400" dirty="0" smtClean="0"/>
          </a:p>
          <a:p>
            <a:r>
              <a:rPr lang="en-GB" sz="1400" dirty="0" err="1" smtClean="0"/>
              <a:t>OrdSet</a:t>
            </a:r>
            <a:endParaRPr lang="en-GB" sz="1400" dirty="0" smtClean="0"/>
          </a:p>
          <a:p>
            <a:r>
              <a:rPr lang="en-GB" sz="1400" dirty="0" err="1" smtClean="0"/>
              <a:t>gpyDB_wheels.adj</a:t>
            </a:r>
            <a:endParaRPr lang="en-GB" sz="1400" dirty="0"/>
          </a:p>
          <a:p>
            <a:r>
              <a:rPr lang="en-GB" sz="1400" dirty="0" err="1" smtClean="0"/>
              <a:t>gpyDB_wheels.read</a:t>
            </a:r>
            <a:endParaRPr lang="en-GB" sz="1400" dirty="0" smtClean="0"/>
          </a:p>
          <a:p>
            <a:r>
              <a:rPr lang="en-GB" sz="1400" dirty="0" err="1" smtClean="0"/>
              <a:t>gpyDB_wheels.robust</a:t>
            </a:r>
            <a:endParaRPr lang="en-GB" sz="1400" dirty="0" smtClean="0"/>
          </a:p>
          <a:p>
            <a:r>
              <a:rPr lang="en-GB" sz="1400" dirty="0" err="1" smtClean="0"/>
              <a:t>gpyDB_wheels.aggregateDB</a:t>
            </a:r>
            <a:endParaRPr lang="en-GB" sz="1400" dirty="0" smtClean="0"/>
          </a:p>
        </p:txBody>
      </p:sp>
      <p:sp>
        <p:nvSpPr>
          <p:cNvPr id="8" name="Content Placeholder 6"/>
          <p:cNvSpPr txBox="1">
            <a:spLocks/>
          </p:cNvSpPr>
          <p:nvPr/>
        </p:nvSpPr>
        <p:spPr>
          <a:xfrm>
            <a:off x="8092659" y="1653173"/>
            <a:ext cx="3176920" cy="467518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/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a-DK" sz="24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9138" marR="0" indent="-358775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da-DK" sz="20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3150" indent="-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9138" indent="3540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b="1" dirty="0">
                <a:solidFill>
                  <a:srgbClr val="002060"/>
                </a:solidFill>
              </a:rPr>
              <a:t>3</a:t>
            </a:r>
            <a:r>
              <a:rPr lang="en-GB" b="1" dirty="0" smtClean="0">
                <a:solidFill>
                  <a:srgbClr val="002060"/>
                </a:solidFill>
              </a:rPr>
              <a:t>. </a:t>
            </a:r>
            <a:r>
              <a:rPr lang="en-GB" b="1" dirty="0" err="1" smtClean="0">
                <a:solidFill>
                  <a:srgbClr val="002060"/>
                </a:solidFill>
              </a:rPr>
              <a:t>GmsPy</a:t>
            </a:r>
            <a:endParaRPr lang="en-GB" b="1" dirty="0" smtClean="0">
              <a:solidFill>
                <a:srgbClr val="002060"/>
              </a:solidFill>
            </a:endParaRPr>
          </a:p>
          <a:p>
            <a:pPr marL="0" indent="0">
              <a:buNone/>
            </a:pPr>
            <a:r>
              <a:rPr lang="en-GB" sz="1400" dirty="0" smtClean="0"/>
              <a:t>Contains classes:</a:t>
            </a:r>
          </a:p>
          <a:p>
            <a:r>
              <a:rPr lang="en-GB" sz="1400" dirty="0" smtClean="0"/>
              <a:t>Group</a:t>
            </a:r>
          </a:p>
          <a:p>
            <a:r>
              <a:rPr lang="en-GB" sz="1400" dirty="0" smtClean="0"/>
              <a:t>Compile</a:t>
            </a:r>
          </a:p>
          <a:p>
            <a:r>
              <a:rPr lang="en-GB" sz="1400" dirty="0" err="1" smtClean="0"/>
              <a:t>GmsSettings</a:t>
            </a:r>
            <a:endParaRPr lang="en-GB" sz="1400" dirty="0"/>
          </a:p>
          <a:p>
            <a:r>
              <a:rPr lang="en-GB" sz="1400" dirty="0" err="1" smtClean="0"/>
              <a:t>GmsModel</a:t>
            </a:r>
            <a:endParaRPr lang="en-GB" sz="1400" dirty="0" smtClean="0"/>
          </a:p>
          <a:p>
            <a:pPr marL="0" indent="0">
              <a:buNone/>
            </a:pPr>
            <a:r>
              <a:rPr lang="en-GB" sz="1400" dirty="0" smtClean="0"/>
              <a:t>and methods:</a:t>
            </a:r>
          </a:p>
          <a:p>
            <a:r>
              <a:rPr lang="en-GB" sz="1400" dirty="0" err="1" smtClean="0"/>
              <a:t>mergeGmsSettings</a:t>
            </a:r>
            <a:endParaRPr lang="en-GB" sz="1400" dirty="0" smtClean="0"/>
          </a:p>
          <a:p>
            <a:r>
              <a:rPr lang="en-GB" sz="1400" dirty="0" err="1" smtClean="0"/>
              <a:t>mergeStates</a:t>
            </a:r>
            <a:endParaRPr lang="en-GB" sz="1400" dirty="0" smtClean="0"/>
          </a:p>
        </p:txBody>
      </p:sp>
      <p:sp>
        <p:nvSpPr>
          <p:cNvPr id="9" name="Content Placeholder 6"/>
          <p:cNvSpPr txBox="1">
            <a:spLocks/>
          </p:cNvSpPr>
          <p:nvPr/>
        </p:nvSpPr>
        <p:spPr>
          <a:xfrm>
            <a:off x="4340811" y="1653173"/>
            <a:ext cx="3176920" cy="467518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/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a-DK" sz="24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9138" marR="0" indent="-358775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da-DK" sz="20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3150" indent="-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9138" indent="3540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b="1" dirty="0" smtClean="0">
                <a:solidFill>
                  <a:srgbClr val="002060"/>
                </a:solidFill>
              </a:rPr>
              <a:t>2. </a:t>
            </a:r>
            <a:r>
              <a:rPr lang="en-GB" b="1" dirty="0" err="1" smtClean="0">
                <a:solidFill>
                  <a:srgbClr val="002060"/>
                </a:solidFill>
              </a:rPr>
              <a:t>GmsWrite</a:t>
            </a:r>
            <a:endParaRPr lang="en-GB" b="1" dirty="0" smtClean="0">
              <a:solidFill>
                <a:srgbClr val="002060"/>
              </a:solidFill>
            </a:endParaRPr>
          </a:p>
          <a:p>
            <a:pPr marL="0" indent="0">
              <a:buNone/>
            </a:pPr>
            <a:r>
              <a:rPr lang="en-GB" sz="1400" dirty="0" smtClean="0"/>
              <a:t>Contains methods:</a:t>
            </a:r>
          </a:p>
          <a:p>
            <a:r>
              <a:rPr lang="en-GB" sz="1400" dirty="0" smtClean="0"/>
              <a:t>_</a:t>
            </a:r>
            <a:r>
              <a:rPr lang="en-GB" sz="1400" b="1" dirty="0" err="1" smtClean="0"/>
              <a:t>GmsWrite</a:t>
            </a:r>
            <a:r>
              <a:rPr lang="en-GB" sz="1400" dirty="0" smtClean="0"/>
              <a:t>:</a:t>
            </a:r>
          </a:p>
          <a:p>
            <a:pPr lvl="1"/>
            <a:r>
              <a:rPr lang="en-GB" sz="1300" dirty="0" err="1" smtClean="0"/>
              <a:t>writeGpy</a:t>
            </a:r>
            <a:endParaRPr lang="en-GB" sz="1300" dirty="0" smtClean="0"/>
          </a:p>
          <a:p>
            <a:pPr lvl="1"/>
            <a:r>
              <a:rPr lang="en-GB" sz="1300" dirty="0" err="1" smtClean="0"/>
              <a:t>writeRoot</a:t>
            </a:r>
            <a:endParaRPr lang="en-GB" sz="1300" dirty="0" smtClean="0"/>
          </a:p>
          <a:p>
            <a:pPr lvl="1"/>
            <a:r>
              <a:rPr lang="en-GB" sz="1300" dirty="0" err="1"/>
              <a:t>writeFunctions</a:t>
            </a:r>
            <a:endParaRPr lang="en-GB" sz="1300" dirty="0" smtClean="0"/>
          </a:p>
          <a:p>
            <a:pPr lvl="1"/>
            <a:r>
              <a:rPr lang="en-GB" sz="1300" dirty="0" err="1" smtClean="0"/>
              <a:t>writeDeclare</a:t>
            </a:r>
            <a:endParaRPr lang="en-GB" sz="1300" dirty="0" smtClean="0"/>
          </a:p>
          <a:p>
            <a:pPr lvl="1"/>
            <a:r>
              <a:rPr lang="en-GB" sz="1300" dirty="0" err="1" smtClean="0"/>
              <a:t>writeModel</a:t>
            </a:r>
            <a:endParaRPr lang="en-GB" sz="1300" dirty="0" smtClean="0"/>
          </a:p>
          <a:p>
            <a:pPr lvl="1"/>
            <a:r>
              <a:rPr lang="en-GB" sz="1300" dirty="0" err="1" smtClean="0"/>
              <a:t>writeSolve</a:t>
            </a:r>
            <a:endParaRPr lang="en-GB" sz="1300" dirty="0" smtClean="0"/>
          </a:p>
          <a:p>
            <a:r>
              <a:rPr lang="en-GB" sz="1400" dirty="0" err="1" smtClean="0"/>
              <a:t>standardArgs</a:t>
            </a:r>
            <a:endParaRPr lang="en-GB" sz="1400" dirty="0" smtClean="0"/>
          </a:p>
          <a:p>
            <a:r>
              <a:rPr lang="en-GB" sz="1400" dirty="0" err="1" smtClean="0"/>
              <a:t>standardRun</a:t>
            </a:r>
            <a:endParaRPr lang="en-GB" sz="1400" dirty="0" smtClean="0"/>
          </a:p>
        </p:txBody>
      </p:sp>
    </p:spTree>
    <p:extLst>
      <p:ext uri="{BB962C8B-B14F-4D97-AF65-F5344CB8AC3E}">
        <p14:creationId xmlns:p14="http://schemas.microsoft.com/office/powerpoint/2010/main" val="16698931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6"/>
          <p:cNvSpPr txBox="1">
            <a:spLocks/>
          </p:cNvSpPr>
          <p:nvPr/>
        </p:nvSpPr>
        <p:spPr>
          <a:xfrm>
            <a:off x="741363" y="227430"/>
            <a:ext cx="3176920" cy="467518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/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a-DK" sz="24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9138" marR="0" indent="-358775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da-DK" sz="20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3150" indent="-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9138" indent="3540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b="1" dirty="0" smtClean="0">
                <a:solidFill>
                  <a:srgbClr val="002060"/>
                </a:solidFill>
              </a:rPr>
              <a:t>4. </a:t>
            </a:r>
            <a:r>
              <a:rPr lang="en-GB" b="1" dirty="0" err="1" smtClean="0">
                <a:solidFill>
                  <a:srgbClr val="002060"/>
                </a:solidFill>
              </a:rPr>
              <a:t>CGE_GmsPython</a:t>
            </a:r>
            <a:endParaRPr lang="en-GB" b="1" dirty="0" smtClean="0">
              <a:solidFill>
                <a:srgbClr val="002060"/>
              </a:solidFill>
            </a:endParaRPr>
          </a:p>
          <a:p>
            <a:pPr marL="0" indent="0">
              <a:buNone/>
            </a:pPr>
            <a:r>
              <a:rPr lang="en-GB" sz="1400" dirty="0" smtClean="0"/>
              <a:t>Contains relevant classes:</a:t>
            </a:r>
          </a:p>
          <a:p>
            <a:r>
              <a:rPr lang="en-GB" sz="1400" dirty="0" err="1" smtClean="0"/>
              <a:t>GmsPython</a:t>
            </a:r>
            <a:endParaRPr lang="en-GB" sz="1400" dirty="0" smtClean="0"/>
          </a:p>
          <a:p>
            <a:r>
              <a:rPr lang="en-GB" sz="1400" dirty="0" smtClean="0"/>
              <a:t>Submodule</a:t>
            </a:r>
          </a:p>
          <a:p>
            <a:r>
              <a:rPr lang="en-GB" sz="1400" dirty="0" smtClean="0"/>
              <a:t>Production(</a:t>
            </a:r>
            <a:r>
              <a:rPr lang="en-GB" sz="1400" dirty="0" err="1" smtClean="0"/>
              <a:t>GmsPython</a:t>
            </a:r>
            <a:r>
              <a:rPr lang="en-GB" sz="1400" dirty="0" smtClean="0"/>
              <a:t>) </a:t>
            </a:r>
            <a:br>
              <a:rPr lang="en-GB" sz="1400" dirty="0" smtClean="0"/>
            </a:br>
            <a:r>
              <a:rPr lang="en-GB" sz="1400" dirty="0" smtClean="0"/>
              <a:t>(from CGE_Production.py)</a:t>
            </a:r>
            <a:endParaRPr lang="en-GB" sz="1400" dirty="0"/>
          </a:p>
        </p:txBody>
      </p:sp>
      <p:sp>
        <p:nvSpPr>
          <p:cNvPr id="11" name="Content Placeholder 6"/>
          <p:cNvSpPr txBox="1">
            <a:spLocks/>
          </p:cNvSpPr>
          <p:nvPr/>
        </p:nvSpPr>
        <p:spPr>
          <a:xfrm>
            <a:off x="4340810" y="227430"/>
            <a:ext cx="5886031" cy="467518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/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a-DK" sz="24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9138" marR="0" indent="-358775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da-DK" sz="20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3150" indent="-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9138" indent="3540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b="1" dirty="0" smtClean="0">
                <a:solidFill>
                  <a:srgbClr val="002060"/>
                </a:solidFill>
              </a:rPr>
              <a:t>Aux. classes</a:t>
            </a:r>
            <a:endParaRPr lang="en-GB" sz="1400" dirty="0"/>
          </a:p>
          <a:p>
            <a:pPr marL="0" indent="0">
              <a:buNone/>
            </a:pPr>
            <a:r>
              <a:rPr lang="en-GB" sz="1400" dirty="0" smtClean="0">
                <a:solidFill>
                  <a:srgbClr val="002060"/>
                </a:solidFill>
              </a:rPr>
              <a:t>Classes used for </a:t>
            </a:r>
            <a:r>
              <a:rPr lang="en-GB" sz="1400" dirty="0" err="1" smtClean="0">
                <a:solidFill>
                  <a:srgbClr val="002060"/>
                </a:solidFill>
              </a:rPr>
              <a:t>CGE_GmsPython</a:t>
            </a:r>
            <a:endParaRPr lang="en-GB" sz="1400" dirty="0" smtClean="0">
              <a:solidFill>
                <a:srgbClr val="002060"/>
              </a:solidFill>
            </a:endParaRPr>
          </a:p>
          <a:p>
            <a:r>
              <a:rPr lang="en-GB" sz="1400" dirty="0" smtClean="0">
                <a:solidFill>
                  <a:srgbClr val="002060"/>
                </a:solidFill>
              </a:rPr>
              <a:t>nestingTree.py</a:t>
            </a:r>
          </a:p>
          <a:p>
            <a:r>
              <a:rPr lang="en-GB" sz="1400" dirty="0" smtClean="0">
                <a:solidFill>
                  <a:srgbClr val="002060"/>
                </a:solidFill>
              </a:rPr>
              <a:t>GamsProduction.py</a:t>
            </a:r>
          </a:p>
          <a:p>
            <a:r>
              <a:rPr lang="en-GB" sz="1400" dirty="0" smtClean="0">
                <a:solidFill>
                  <a:srgbClr val="002060"/>
                </a:solidFill>
              </a:rPr>
              <a:t>CGE_globals.py</a:t>
            </a:r>
            <a:endParaRPr lang="en-GB" dirty="0" smtClean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78945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588963" y="620714"/>
            <a:ext cx="11012488" cy="86518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000" kern="1200" spc="6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 dirty="0" smtClean="0">
                <a:solidFill>
                  <a:srgbClr val="002060"/>
                </a:solidFill>
              </a:rPr>
              <a:t>Dependency Graph:</a:t>
            </a:r>
            <a:endParaRPr lang="en-GB" b="1" dirty="0">
              <a:solidFill>
                <a:srgbClr val="002060"/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667753" y="1395663"/>
            <a:ext cx="10933698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50"/>
          <p:cNvSpPr/>
          <p:nvPr/>
        </p:nvSpPr>
        <p:spPr>
          <a:xfrm>
            <a:off x="2205993" y="3290527"/>
            <a:ext cx="5889458" cy="3459079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7" name="Oval 16"/>
          <p:cNvSpPr/>
          <p:nvPr/>
        </p:nvSpPr>
        <p:spPr>
          <a:xfrm>
            <a:off x="288751" y="1485900"/>
            <a:ext cx="2610860" cy="60759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b="1" dirty="0" err="1" smtClean="0">
                <a:solidFill>
                  <a:schemeClr val="tx1"/>
                </a:solidFill>
              </a:rPr>
              <a:t>pyDatabases</a:t>
            </a:r>
            <a:endParaRPr lang="en-GB" sz="2000" b="1" dirty="0">
              <a:solidFill>
                <a:schemeClr val="tx1"/>
              </a:solidFill>
            </a:endParaRPr>
          </a:p>
        </p:txBody>
      </p:sp>
      <p:sp>
        <p:nvSpPr>
          <p:cNvPr id="27" name="Oval 26"/>
          <p:cNvSpPr/>
          <p:nvPr/>
        </p:nvSpPr>
        <p:spPr>
          <a:xfrm>
            <a:off x="1926277" y="2310066"/>
            <a:ext cx="1887744" cy="607594"/>
          </a:xfrm>
          <a:prstGeom prst="ellipse">
            <a:avLst/>
          </a:prstGeom>
          <a:solidFill>
            <a:schemeClr val="bg2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 smtClean="0">
                <a:solidFill>
                  <a:schemeClr val="tx1"/>
                </a:solidFill>
              </a:rPr>
              <a:t>_</a:t>
            </a:r>
            <a:r>
              <a:rPr lang="en-GB" sz="1600" dirty="0" err="1" smtClean="0">
                <a:solidFill>
                  <a:schemeClr val="tx1"/>
                </a:solidFill>
              </a:rPr>
              <a:t>GmsWrite</a:t>
            </a:r>
            <a:endParaRPr lang="en-GB" sz="1600" dirty="0">
              <a:solidFill>
                <a:schemeClr val="tx1"/>
              </a:solidFill>
            </a:endParaRPr>
          </a:p>
        </p:txBody>
      </p:sp>
      <p:sp>
        <p:nvSpPr>
          <p:cNvPr id="28" name="Oval 27"/>
          <p:cNvSpPr/>
          <p:nvPr/>
        </p:nvSpPr>
        <p:spPr>
          <a:xfrm>
            <a:off x="4448099" y="2310066"/>
            <a:ext cx="1887744" cy="607594"/>
          </a:xfrm>
          <a:prstGeom prst="ellipse">
            <a:avLst/>
          </a:prstGeom>
          <a:solidFill>
            <a:schemeClr val="bg2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 err="1" smtClean="0">
                <a:solidFill>
                  <a:schemeClr val="tx1"/>
                </a:solidFill>
              </a:rPr>
              <a:t>GmsWrite</a:t>
            </a:r>
            <a:endParaRPr lang="en-GB" sz="1600" dirty="0">
              <a:solidFill>
                <a:schemeClr val="tx1"/>
              </a:solidFill>
            </a:endParaRPr>
          </a:p>
        </p:txBody>
      </p:sp>
      <p:sp>
        <p:nvSpPr>
          <p:cNvPr id="32" name="Oval 31"/>
          <p:cNvSpPr/>
          <p:nvPr/>
        </p:nvSpPr>
        <p:spPr>
          <a:xfrm>
            <a:off x="4366180" y="5728012"/>
            <a:ext cx="1887744" cy="607594"/>
          </a:xfrm>
          <a:prstGeom prst="ellipse">
            <a:avLst/>
          </a:prstGeom>
          <a:solidFill>
            <a:schemeClr val="bg2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 err="1" smtClean="0">
                <a:solidFill>
                  <a:schemeClr val="tx1"/>
                </a:solidFill>
              </a:rPr>
              <a:t>GmsPy</a:t>
            </a:r>
            <a:endParaRPr lang="en-GB" sz="1600" dirty="0">
              <a:solidFill>
                <a:schemeClr val="tx1"/>
              </a:solidFill>
            </a:endParaRPr>
          </a:p>
        </p:txBody>
      </p:sp>
      <p:sp>
        <p:nvSpPr>
          <p:cNvPr id="45" name="Rounded Rectangle 44"/>
          <p:cNvSpPr/>
          <p:nvPr/>
        </p:nvSpPr>
        <p:spPr>
          <a:xfrm>
            <a:off x="4715101" y="4734426"/>
            <a:ext cx="1538823" cy="582153"/>
          </a:xfrm>
          <a:prstGeom prst="roundRect">
            <a:avLst/>
          </a:prstGeom>
          <a:noFill/>
          <a:ln>
            <a:solidFill>
              <a:srgbClr val="00206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 smtClean="0">
                <a:ln w="0"/>
                <a:solidFill>
                  <a:schemeClr val="tx1"/>
                </a:solidFill>
              </a:rPr>
              <a:t>GmsSettings</a:t>
            </a:r>
            <a:endParaRPr lang="en-GB" dirty="0">
              <a:ln w="0"/>
              <a:solidFill>
                <a:schemeClr val="tx1"/>
              </a:solidFill>
            </a:endParaRPr>
          </a:p>
        </p:txBody>
      </p:sp>
      <p:sp>
        <p:nvSpPr>
          <p:cNvPr id="46" name="Rounded Rectangle 45"/>
          <p:cNvSpPr/>
          <p:nvPr/>
        </p:nvSpPr>
        <p:spPr>
          <a:xfrm>
            <a:off x="2397201" y="4734427"/>
            <a:ext cx="1538823" cy="582153"/>
          </a:xfrm>
          <a:prstGeom prst="roundRect">
            <a:avLst/>
          </a:prstGeom>
          <a:noFill/>
          <a:ln>
            <a:solidFill>
              <a:srgbClr val="00206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ln w="0"/>
                <a:solidFill>
                  <a:schemeClr val="tx1"/>
                </a:solidFill>
              </a:rPr>
              <a:t>Group</a:t>
            </a:r>
            <a:endParaRPr lang="en-GB" dirty="0">
              <a:ln w="0"/>
              <a:solidFill>
                <a:schemeClr val="tx1"/>
              </a:solidFill>
            </a:endParaRPr>
          </a:p>
        </p:txBody>
      </p:sp>
      <p:sp>
        <p:nvSpPr>
          <p:cNvPr id="47" name="Rounded Rectangle 46"/>
          <p:cNvSpPr/>
          <p:nvPr/>
        </p:nvSpPr>
        <p:spPr>
          <a:xfrm>
            <a:off x="3515530" y="3976124"/>
            <a:ext cx="1538823" cy="582153"/>
          </a:xfrm>
          <a:prstGeom prst="roundRect">
            <a:avLst/>
          </a:prstGeom>
          <a:noFill/>
          <a:ln>
            <a:solidFill>
              <a:srgbClr val="00206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ln w="0"/>
                <a:solidFill>
                  <a:schemeClr val="tx1"/>
                </a:solidFill>
              </a:rPr>
              <a:t>Compile</a:t>
            </a:r>
            <a:endParaRPr lang="en-GB" dirty="0">
              <a:ln w="0"/>
              <a:solidFill>
                <a:schemeClr val="tx1"/>
              </a:solidFill>
            </a:endParaRPr>
          </a:p>
        </p:txBody>
      </p:sp>
      <p:sp>
        <p:nvSpPr>
          <p:cNvPr id="50" name="Rounded Rectangle 49"/>
          <p:cNvSpPr/>
          <p:nvPr/>
        </p:nvSpPr>
        <p:spPr>
          <a:xfrm>
            <a:off x="5823768" y="3976124"/>
            <a:ext cx="1538823" cy="582153"/>
          </a:xfrm>
          <a:prstGeom prst="roundRect">
            <a:avLst/>
          </a:prstGeom>
          <a:noFill/>
          <a:ln>
            <a:solidFill>
              <a:srgbClr val="00206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 smtClean="0">
                <a:ln w="0"/>
                <a:solidFill>
                  <a:schemeClr val="tx1"/>
                </a:solidFill>
              </a:rPr>
              <a:t>GmsModel</a:t>
            </a:r>
            <a:endParaRPr lang="en-GB" dirty="0">
              <a:ln w="0"/>
              <a:solidFill>
                <a:schemeClr val="tx1"/>
              </a:solidFill>
            </a:endParaRPr>
          </a:p>
        </p:txBody>
      </p:sp>
      <p:cxnSp>
        <p:nvCxnSpPr>
          <p:cNvPr id="52" name="Straight Arrow Connector 51"/>
          <p:cNvCxnSpPr/>
          <p:nvPr/>
        </p:nvCxnSpPr>
        <p:spPr>
          <a:xfrm flipV="1">
            <a:off x="4025091" y="4645952"/>
            <a:ext cx="178685" cy="2509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>
            <a:off x="4464711" y="4645952"/>
            <a:ext cx="178685" cy="2509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>
            <a:off x="3255165" y="3016763"/>
            <a:ext cx="558856" cy="7940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>
            <a:off x="5394660" y="3016763"/>
            <a:ext cx="0" cy="15596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>
            <a:stCxn id="51" idx="6"/>
          </p:cNvCxnSpPr>
          <p:nvPr/>
        </p:nvCxnSpPr>
        <p:spPr>
          <a:xfrm flipV="1">
            <a:off x="8095451" y="4267201"/>
            <a:ext cx="1174127" cy="7528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Oval 65"/>
          <p:cNvSpPr/>
          <p:nvPr/>
        </p:nvSpPr>
        <p:spPr>
          <a:xfrm>
            <a:off x="9348367" y="3689684"/>
            <a:ext cx="1750169" cy="607594"/>
          </a:xfrm>
          <a:prstGeom prst="ellipse">
            <a:avLst/>
          </a:prstGeom>
          <a:solidFill>
            <a:schemeClr val="bg2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 err="1" smtClean="0">
                <a:solidFill>
                  <a:schemeClr val="tx1"/>
                </a:solidFill>
              </a:rPr>
              <a:t>GmsPython</a:t>
            </a:r>
            <a:endParaRPr lang="en-GB" sz="1600" dirty="0">
              <a:solidFill>
                <a:schemeClr val="tx1"/>
              </a:solidFill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667752" y="1485900"/>
            <a:ext cx="10933699" cy="5329989"/>
          </a:xfrm>
          <a:prstGeom prst="rect">
            <a:avLst/>
          </a:prstGeom>
          <a:noFill/>
          <a:ln w="19050"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2" name="Rounded Rectangle 71"/>
          <p:cNvSpPr/>
          <p:nvPr/>
        </p:nvSpPr>
        <p:spPr>
          <a:xfrm>
            <a:off x="7326039" y="2315081"/>
            <a:ext cx="1538823" cy="582153"/>
          </a:xfrm>
          <a:prstGeom prst="roundRect">
            <a:avLst/>
          </a:prstGeom>
          <a:noFill/>
          <a:ln>
            <a:solidFill>
              <a:srgbClr val="00206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 smtClean="0">
                <a:ln w="0"/>
                <a:solidFill>
                  <a:schemeClr val="tx1"/>
                </a:solidFill>
              </a:rPr>
              <a:t>nestingTree</a:t>
            </a:r>
            <a:endParaRPr lang="en-GB" dirty="0">
              <a:ln w="0"/>
              <a:solidFill>
                <a:schemeClr val="tx1"/>
              </a:solidFill>
            </a:endParaRPr>
          </a:p>
        </p:txBody>
      </p:sp>
      <p:sp>
        <p:nvSpPr>
          <p:cNvPr id="73" name="Rounded Rectangle 72"/>
          <p:cNvSpPr/>
          <p:nvPr/>
        </p:nvSpPr>
        <p:spPr>
          <a:xfrm>
            <a:off x="8980203" y="1917496"/>
            <a:ext cx="1968534" cy="582153"/>
          </a:xfrm>
          <a:prstGeom prst="roundRect">
            <a:avLst/>
          </a:prstGeom>
          <a:noFill/>
          <a:ln>
            <a:solidFill>
              <a:srgbClr val="00206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 smtClean="0">
                <a:ln w="0"/>
                <a:solidFill>
                  <a:schemeClr val="tx1"/>
                </a:solidFill>
              </a:rPr>
              <a:t>GamsProduction</a:t>
            </a:r>
            <a:endParaRPr lang="en-GB" dirty="0">
              <a:ln w="0"/>
              <a:solidFill>
                <a:schemeClr val="tx1"/>
              </a:solidFill>
            </a:endParaRPr>
          </a:p>
        </p:txBody>
      </p:sp>
      <p:cxnSp>
        <p:nvCxnSpPr>
          <p:cNvPr id="75" name="Straight Arrow Connector 74"/>
          <p:cNvCxnSpPr/>
          <p:nvPr/>
        </p:nvCxnSpPr>
        <p:spPr>
          <a:xfrm>
            <a:off x="8771021" y="3047903"/>
            <a:ext cx="577346" cy="7265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/>
          <p:nvPr/>
        </p:nvCxnSpPr>
        <p:spPr>
          <a:xfrm>
            <a:off x="10092282" y="2675935"/>
            <a:ext cx="0" cy="9235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54970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4" name="Straight Connector 83"/>
          <p:cNvCxnSpPr/>
          <p:nvPr/>
        </p:nvCxnSpPr>
        <p:spPr>
          <a:xfrm flipH="1" flipV="1">
            <a:off x="5951099" y="5250723"/>
            <a:ext cx="168953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 flipV="1">
            <a:off x="4233700" y="5260956"/>
            <a:ext cx="168953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1"/>
          <p:cNvSpPr txBox="1">
            <a:spLocks/>
          </p:cNvSpPr>
          <p:nvPr/>
        </p:nvSpPr>
        <p:spPr>
          <a:xfrm>
            <a:off x="588963" y="620714"/>
            <a:ext cx="11012488" cy="86518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000" kern="1200" spc="6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 dirty="0" smtClean="0">
                <a:solidFill>
                  <a:srgbClr val="002060"/>
                </a:solidFill>
              </a:rPr>
              <a:t>Modular Structure: CRS supply</a:t>
            </a:r>
            <a:endParaRPr lang="en-GB" b="1" dirty="0">
              <a:solidFill>
                <a:srgbClr val="002060"/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686309" y="1227221"/>
            <a:ext cx="10933698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ounded Rectangle 9"/>
              <p:cNvSpPr/>
              <p:nvPr/>
            </p:nvSpPr>
            <p:spPr>
              <a:xfrm>
                <a:off x="4809876" y="3347944"/>
                <a:ext cx="2282446" cy="600491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00206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a-DK" sz="1600" cap="small" dirty="0" smtClean="0">
                    <a:ln w="0"/>
                    <a:solidFill>
                      <a:srgbClr val="002060"/>
                    </a:solidFill>
                    <a:latin typeface="Palatino Linotype" panose="02040502050505030304" pitchFamily="18" charset="0"/>
                  </a:rPr>
                  <a:t>s</a:t>
                </a:r>
                <a:r>
                  <a:rPr lang="da-DK" sz="1600" cap="small" dirty="0" err="1" smtClean="0">
                    <a:ln w="0"/>
                    <a:solidFill>
                      <a:srgbClr val="002060"/>
                    </a:solidFill>
                    <a:latin typeface="Palatino Linotype" panose="02040502050505030304" pitchFamily="18" charset="0"/>
                  </a:rPr>
                  <a:t>ector</a:t>
                </a:r>
                <a:r>
                  <a:rPr lang="da-DK" sz="1600" cap="small" dirty="0" smtClean="0">
                    <a:ln w="0"/>
                    <a:solidFill>
                      <a:srgbClr val="002060"/>
                    </a:solidFill>
                    <a:latin typeface="Palatino Linotype" panose="02040502050505030304" pitchFamily="18" charset="0"/>
                  </a:rPr>
                  <a:t> prices:</a:t>
                </a:r>
                <a:r>
                  <a:rPr lang="da-DK" dirty="0" smtClean="0">
                    <a:ln w="0"/>
                    <a:solidFill>
                      <a:srgbClr val="002060"/>
                    </a:solidFill>
                  </a:rPr>
                  <a:t>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a-DK" i="1" smtClean="0">
                              <a:ln w="0"/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a-DK" b="0" i="0" smtClean="0">
                              <a:ln w="0"/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p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a-DK" b="0" i="0" smtClean="0">
                              <a:ln w="0"/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  <m:r>
                            <a:rPr lang="da-DK" b="0" i="0" smtClean="0">
                              <a:ln w="0"/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da-DK" b="0" i="0" smtClean="0">
                              <a:ln w="0"/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a:rPr lang="da-DK" b="0" i="0" smtClean="0">
                              <a:ln w="0"/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da-DK" b="0" i="0" smtClean="0">
                              <a:ln w="0"/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da-DK" b="0" i="0" smtClean="0">
                              <a:ln w="0"/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</m:sup>
                      </m:sSubSup>
                    </m:oMath>
                  </m:oMathPara>
                </a14:m>
                <a:endParaRPr lang="en-GB" dirty="0">
                  <a:ln w="0"/>
                  <a:solidFill>
                    <a:srgbClr val="002060"/>
                  </a:solidFill>
                  <a:latin typeface="Palatino Linotype" panose="02040502050505030304" pitchFamily="18" charset="0"/>
                </a:endParaRPr>
              </a:p>
            </p:txBody>
          </p:sp>
        </mc:Choice>
        <mc:Fallback xmlns="">
          <p:sp>
            <p:nvSpPr>
              <p:cNvPr id="10" name="Rounded 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9876" y="3347944"/>
                <a:ext cx="2282446" cy="600491"/>
              </a:xfrm>
              <a:prstGeom prst="roundRect">
                <a:avLst/>
              </a:prstGeom>
              <a:blipFill>
                <a:blip r:embed="rId3"/>
                <a:stretch>
                  <a:fillRect t="-5941" b="-6931"/>
                </a:stretch>
              </a:blipFill>
              <a:ln>
                <a:solidFill>
                  <a:srgbClr val="002060"/>
                </a:solidFill>
                <a:prstDash val="solid"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/>
          <p:cNvCxnSpPr/>
          <p:nvPr/>
        </p:nvCxnSpPr>
        <p:spPr>
          <a:xfrm flipH="1">
            <a:off x="5923235" y="4045094"/>
            <a:ext cx="0" cy="5208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4751932" y="4668401"/>
            <a:ext cx="2282446" cy="1185111"/>
          </a:xfrm>
          <a:prstGeom prst="roundRect">
            <a:avLst/>
          </a:prstGeom>
          <a:solidFill>
            <a:schemeClr val="bg1"/>
          </a:solidFill>
          <a:ln>
            <a:solidFill>
              <a:srgbClr val="0020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b="1" cap="small" dirty="0" err="1" smtClean="0">
                <a:ln w="0">
                  <a:solidFill>
                    <a:schemeClr val="tx1"/>
                  </a:solidFill>
                </a:ln>
                <a:solidFill>
                  <a:schemeClr val="tx1"/>
                </a:solidFill>
                <a:latin typeface="Palatino Linotype" panose="02040502050505030304" pitchFamily="18" charset="0"/>
              </a:rPr>
              <a:t>Optimization</a:t>
            </a:r>
            <a:endParaRPr lang="da-DK" sz="2000" b="1" dirty="0" smtClean="0">
              <a:ln w="0"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33" name="Straight Arrow Connector 32"/>
          <p:cNvCxnSpPr/>
          <p:nvPr/>
        </p:nvCxnSpPr>
        <p:spPr>
          <a:xfrm flipV="1">
            <a:off x="2245064" y="2859403"/>
            <a:ext cx="0" cy="12633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Rounded Rectangle 52"/>
              <p:cNvSpPr/>
              <p:nvPr/>
            </p:nvSpPr>
            <p:spPr>
              <a:xfrm>
                <a:off x="8483435" y="4328106"/>
                <a:ext cx="2229113" cy="600491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a-DK" sz="1600" cap="small" dirty="0" err="1" smtClean="0">
                    <a:ln w="0"/>
                    <a:solidFill>
                      <a:srgbClr val="002060"/>
                    </a:solidFill>
                    <a:latin typeface="Palatino Linotype" panose="02040502050505030304" pitchFamily="18" charset="0"/>
                  </a:rPr>
                  <a:t>Demand</a:t>
                </a:r>
                <a:r>
                  <a:rPr lang="da-DK" sz="1600" cap="small" dirty="0" smtClean="0">
                    <a:ln w="0"/>
                    <a:solidFill>
                      <a:srgbClr val="002060"/>
                    </a:solidFill>
                    <a:latin typeface="Palatino Linotype" panose="02040502050505030304" pitchFamily="18" charset="0"/>
                  </a:rPr>
                  <a:t> </a:t>
                </a:r>
                <a:r>
                  <a:rPr lang="da-DK" sz="1600" cap="small" dirty="0" err="1" smtClean="0">
                    <a:ln w="0"/>
                    <a:solidFill>
                      <a:srgbClr val="002060"/>
                    </a:solidFill>
                    <a:latin typeface="Palatino Linotype" panose="02040502050505030304" pitchFamily="18" charset="0"/>
                  </a:rPr>
                  <a:t>quant</a:t>
                </a:r>
                <a:endParaRPr lang="da-DK" dirty="0" smtClean="0">
                  <a:ln w="0"/>
                  <a:solidFill>
                    <a:srgbClr val="002060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a-DK" i="1" smtClean="0">
                              <a:ln w="0"/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a-DK" b="0" i="0" smtClean="0">
                              <a:ln w="0"/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q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a-DK" b="0" i="0" smtClean="0">
                              <a:ln w="0"/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  <m:r>
                            <a:rPr lang="da-DK" b="0" i="0" smtClean="0">
                              <a:ln w="0"/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da-DK" b="0" i="0" smtClean="0">
                              <a:ln w="0"/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a:rPr lang="da-DK" b="0" i="0" smtClean="0">
                              <a:ln w="0"/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da-DK" b="0" i="0" smtClean="0">
                              <a:ln w="0"/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da-DK" b="0" i="0" smtClean="0">
                              <a:ln w="0"/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</m:sup>
                      </m:sSubSup>
                    </m:oMath>
                  </m:oMathPara>
                </a14:m>
                <a:endParaRPr lang="en-GB" dirty="0">
                  <a:ln w="0"/>
                  <a:solidFill>
                    <a:srgbClr val="002060"/>
                  </a:solidFill>
                  <a:latin typeface="Palatino Linotype" panose="02040502050505030304" pitchFamily="18" charset="0"/>
                </a:endParaRPr>
              </a:p>
            </p:txBody>
          </p:sp>
        </mc:Choice>
        <mc:Fallback xmlns="">
          <p:sp>
            <p:nvSpPr>
              <p:cNvPr id="53" name="Rounded Rectangle 5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3435" y="4328106"/>
                <a:ext cx="2229113" cy="600491"/>
              </a:xfrm>
              <a:prstGeom prst="roundRect">
                <a:avLst/>
              </a:prstGeom>
              <a:blipFill>
                <a:blip r:embed="rId4"/>
                <a:stretch>
                  <a:fillRect t="-7000" b="-5000"/>
                </a:stretch>
              </a:blipFill>
              <a:ln>
                <a:solidFill>
                  <a:schemeClr val="tx1"/>
                </a:solidFill>
                <a:prstDash val="solid"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Rounded Rectangle 57"/>
              <p:cNvSpPr/>
              <p:nvPr/>
            </p:nvSpPr>
            <p:spPr>
              <a:xfrm>
                <a:off x="8483434" y="5492458"/>
                <a:ext cx="2229113" cy="600491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00206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a-DK" sz="1600" cap="small" dirty="0" smtClean="0">
                    <a:ln w="0"/>
                    <a:solidFill>
                      <a:srgbClr val="002060"/>
                    </a:solidFill>
                    <a:latin typeface="Palatino Linotype" panose="02040502050505030304" pitchFamily="18" charset="0"/>
                  </a:rPr>
                  <a:t>Net </a:t>
                </a:r>
                <a:r>
                  <a:rPr lang="da-DK" sz="1600" cap="small" dirty="0" err="1" smtClean="0">
                    <a:ln w="0"/>
                    <a:solidFill>
                      <a:srgbClr val="002060"/>
                    </a:solidFill>
                    <a:latin typeface="Palatino Linotype" panose="02040502050505030304" pitchFamily="18" charset="0"/>
                  </a:rPr>
                  <a:t>tax</a:t>
                </a:r>
                <a:r>
                  <a:rPr lang="da-DK" sz="1600" cap="small" dirty="0" smtClean="0">
                    <a:ln w="0"/>
                    <a:solidFill>
                      <a:srgbClr val="002060"/>
                    </a:solidFill>
                    <a:latin typeface="Palatino Linotype" panose="02040502050505030304" pitchFamily="18" charset="0"/>
                  </a:rPr>
                  <a:t> </a:t>
                </a:r>
                <a:r>
                  <a:rPr lang="da-DK" sz="1600" cap="small" dirty="0" err="1" smtClean="0">
                    <a:ln w="0"/>
                    <a:solidFill>
                      <a:srgbClr val="002060"/>
                    </a:solidFill>
                    <a:latin typeface="Palatino Linotype" panose="02040502050505030304" pitchFamily="18" charset="0"/>
                  </a:rPr>
                  <a:t>revenue</a:t>
                </a:r>
                <a:endParaRPr lang="da-DK" dirty="0" smtClean="0">
                  <a:ln w="0"/>
                  <a:solidFill>
                    <a:srgbClr val="002060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a-DK" b="0" i="0" smtClean="0">
                          <a:ln w="0"/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Ta</m:t>
                      </m:r>
                      <m:sSub>
                        <m:sSubPr>
                          <m:ctrlPr>
                            <a:rPr lang="da-DK" i="1" smtClean="0">
                              <a:ln w="0"/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da-DK" b="0" i="0" smtClean="0">
                              <a:ln w="0"/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a-DK" b="0" i="0" smtClean="0">
                              <a:ln w="0"/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  <m:r>
                            <a:rPr lang="da-DK" b="0" i="0" smtClean="0">
                              <a:ln w="0"/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da-DK" b="0" i="0" smtClean="0">
                              <a:ln w="0"/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sub>
                      </m:sSub>
                    </m:oMath>
                  </m:oMathPara>
                </a14:m>
                <a:endParaRPr lang="en-GB" dirty="0">
                  <a:ln w="0"/>
                  <a:solidFill>
                    <a:srgbClr val="002060"/>
                  </a:solidFill>
                  <a:latin typeface="Palatino Linotype" panose="02040502050505030304" pitchFamily="18" charset="0"/>
                </a:endParaRPr>
              </a:p>
            </p:txBody>
          </p:sp>
        </mc:Choice>
        <mc:Fallback xmlns="">
          <p:sp>
            <p:nvSpPr>
              <p:cNvPr id="58" name="Rounded Rectangle 5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3434" y="5492458"/>
                <a:ext cx="2229113" cy="600491"/>
              </a:xfrm>
              <a:prstGeom prst="roundRect">
                <a:avLst/>
              </a:prstGeom>
              <a:blipFill>
                <a:blip r:embed="rId5"/>
                <a:stretch>
                  <a:fillRect t="-6000"/>
                </a:stretch>
              </a:blipFill>
              <a:ln>
                <a:solidFill>
                  <a:srgbClr val="002060"/>
                </a:solidFill>
                <a:prstDash val="solid"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0" name="Straight Arrow Connector 59"/>
          <p:cNvCxnSpPr/>
          <p:nvPr/>
        </p:nvCxnSpPr>
        <p:spPr>
          <a:xfrm flipH="1">
            <a:off x="3459587" y="5264024"/>
            <a:ext cx="774937" cy="5472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ounded Rectangle 60"/>
              <p:cNvSpPr/>
              <p:nvPr/>
            </p:nvSpPr>
            <p:spPr>
              <a:xfrm>
                <a:off x="1118189" y="4305539"/>
                <a:ext cx="2282446" cy="600491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00206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a-DK" sz="1600" cap="small" dirty="0" smtClean="0">
                    <a:ln w="0"/>
                    <a:solidFill>
                      <a:srgbClr val="002060"/>
                    </a:solidFill>
                    <a:latin typeface="Palatino Linotype" panose="02040502050505030304" pitchFamily="18" charset="0"/>
                  </a:rPr>
                  <a:t>s</a:t>
                </a:r>
                <a:r>
                  <a:rPr lang="da-DK" sz="1600" cap="small" dirty="0" err="1" smtClean="0">
                    <a:ln w="0"/>
                    <a:solidFill>
                      <a:srgbClr val="002060"/>
                    </a:solidFill>
                    <a:latin typeface="Palatino Linotype" panose="02040502050505030304" pitchFamily="18" charset="0"/>
                  </a:rPr>
                  <a:t>ector</a:t>
                </a:r>
                <a:r>
                  <a:rPr lang="da-DK" sz="1600" cap="small" dirty="0" smtClean="0">
                    <a:ln w="0"/>
                    <a:solidFill>
                      <a:srgbClr val="002060"/>
                    </a:solidFill>
                    <a:latin typeface="Palatino Linotype" panose="02040502050505030304" pitchFamily="18" charset="0"/>
                  </a:rPr>
                  <a:t> prices:</a:t>
                </a:r>
                <a:r>
                  <a:rPr lang="da-DK" dirty="0" smtClean="0">
                    <a:ln w="0"/>
                    <a:solidFill>
                      <a:srgbClr val="002060"/>
                    </a:solidFill>
                  </a:rPr>
                  <a:t>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a-DK" i="1" smtClean="0">
                              <a:ln w="0"/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a-DK" b="0" i="0" smtClean="0">
                              <a:ln w="0"/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p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a-DK" b="0" i="0" smtClean="0">
                              <a:ln w="0"/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  <m:r>
                            <a:rPr lang="da-DK" b="0" i="0" smtClean="0">
                              <a:ln w="0"/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da-DK" b="0" i="0" smtClean="0">
                              <a:ln w="0"/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a:rPr lang="da-DK" b="0" i="0" smtClean="0">
                              <a:ln w="0"/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da-DK" b="0" i="0" smtClean="0">
                              <a:ln w="0"/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da-DK" b="0" i="0" smtClean="0">
                              <a:ln w="0"/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sup>
                      </m:sSubSup>
                    </m:oMath>
                  </m:oMathPara>
                </a14:m>
                <a:endParaRPr lang="en-GB" dirty="0">
                  <a:ln w="0"/>
                  <a:solidFill>
                    <a:srgbClr val="002060"/>
                  </a:solidFill>
                  <a:latin typeface="Palatino Linotype" panose="02040502050505030304" pitchFamily="18" charset="0"/>
                </a:endParaRPr>
              </a:p>
            </p:txBody>
          </p:sp>
        </mc:Choice>
        <mc:Fallback xmlns="">
          <p:sp>
            <p:nvSpPr>
              <p:cNvPr id="61" name="Rounded Rectangle 6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8189" y="4305539"/>
                <a:ext cx="2282446" cy="600491"/>
              </a:xfrm>
              <a:prstGeom prst="roundRect">
                <a:avLst/>
              </a:prstGeom>
              <a:blipFill>
                <a:blip r:embed="rId6"/>
                <a:stretch>
                  <a:fillRect t="-6931" b="-6931"/>
                </a:stretch>
              </a:blipFill>
              <a:ln>
                <a:solidFill>
                  <a:srgbClr val="002060"/>
                </a:solidFill>
                <a:prstDash val="solid"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ounded Rectangle 61"/>
              <p:cNvSpPr/>
              <p:nvPr/>
            </p:nvSpPr>
            <p:spPr>
              <a:xfrm>
                <a:off x="1118189" y="5532165"/>
                <a:ext cx="2282446" cy="600491"/>
              </a:xfrm>
              <a:prstGeom prst="roundRect">
                <a:avLst/>
              </a:prstGeom>
              <a:noFill/>
              <a:ln>
                <a:solidFill>
                  <a:srgbClr val="00206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a-DK" sz="1600" cap="small" dirty="0" smtClean="0">
                    <a:ln w="0"/>
                    <a:solidFill>
                      <a:schemeClr val="tx1"/>
                    </a:solidFill>
                    <a:latin typeface="Palatino Linotype" panose="02040502050505030304" pitchFamily="18" charset="0"/>
                  </a:rPr>
                  <a:t>Supply </a:t>
                </a:r>
                <a:r>
                  <a:rPr lang="da-DK" sz="1600" cap="small" dirty="0" err="1" smtClean="0">
                    <a:ln w="0"/>
                    <a:solidFill>
                      <a:schemeClr val="tx1"/>
                    </a:solidFill>
                    <a:latin typeface="Palatino Linotype" panose="02040502050505030304" pitchFamily="18" charset="0"/>
                  </a:rPr>
                  <a:t>quant</a:t>
                </a:r>
                <a:r>
                  <a:rPr lang="da-DK" sz="1600" cap="small" dirty="0" smtClean="0">
                    <a:ln w="0"/>
                    <a:solidFill>
                      <a:schemeClr val="tx1"/>
                    </a:solidFill>
                    <a:latin typeface="Palatino Linotype" panose="02040502050505030304" pitchFamily="18" charset="0"/>
                  </a:rPr>
                  <a:t>:</a:t>
                </a:r>
                <a:r>
                  <a:rPr lang="da-DK" dirty="0" smtClean="0">
                    <a:ln w="0"/>
                    <a:solidFill>
                      <a:schemeClr val="tx1"/>
                    </a:solidFill>
                  </a:rPr>
                  <a:t>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a-DK" b="0" i="1" smtClean="0">
                              <a:ln w="0"/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a-DK" b="0" i="0" smtClean="0">
                              <a:ln w="0"/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q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a-DK" b="0" i="0" smtClean="0">
                              <a:ln w="0"/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  <m:r>
                            <a:rPr lang="da-DK" b="0" i="0" smtClean="0">
                              <a:ln w="0"/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da-DK" b="0" i="0" smtClean="0">
                              <a:ln w="0"/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a:rPr lang="da-DK" b="0" i="0" smtClean="0">
                              <a:ln w="0"/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da-DK" b="0" i="0" smtClean="0">
                              <a:ln w="0"/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da-DK" b="0" i="0" smtClean="0">
                              <a:ln w="0"/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sup>
                      </m:sSubSup>
                    </m:oMath>
                  </m:oMathPara>
                </a14:m>
                <a:endParaRPr lang="en-GB" dirty="0">
                  <a:ln w="0"/>
                  <a:solidFill>
                    <a:schemeClr val="tx1"/>
                  </a:solidFill>
                  <a:latin typeface="Palatino Linotype" panose="02040502050505030304" pitchFamily="18" charset="0"/>
                </a:endParaRPr>
              </a:p>
            </p:txBody>
          </p:sp>
        </mc:Choice>
        <mc:Fallback xmlns="">
          <p:sp>
            <p:nvSpPr>
              <p:cNvPr id="62" name="Rounded Rectangle 6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8189" y="5532165"/>
                <a:ext cx="2282446" cy="600491"/>
              </a:xfrm>
              <a:prstGeom prst="roundRect">
                <a:avLst/>
              </a:prstGeom>
              <a:blipFill>
                <a:blip r:embed="rId7"/>
                <a:stretch>
                  <a:fillRect t="-7000" b="-7000"/>
                </a:stretch>
              </a:blipFill>
              <a:ln>
                <a:solidFill>
                  <a:srgbClr val="002060"/>
                </a:solidFill>
                <a:prstDash val="sysDot"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Oval 64"/>
          <p:cNvSpPr/>
          <p:nvPr/>
        </p:nvSpPr>
        <p:spPr>
          <a:xfrm>
            <a:off x="1311951" y="3265357"/>
            <a:ext cx="1866226" cy="487504"/>
          </a:xfrm>
          <a:prstGeom prst="ellipse">
            <a:avLst/>
          </a:prstGeom>
          <a:solidFill>
            <a:schemeClr val="bg1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cap="small" dirty="0">
                <a:solidFill>
                  <a:schemeClr val="tx1"/>
                </a:solidFill>
                <a:latin typeface="Palatino Linotype" panose="02040502050505030304" pitchFamily="18" charset="0"/>
              </a:rPr>
              <a:t>r</a:t>
            </a:r>
            <a:r>
              <a:rPr lang="en-GB" sz="1600" cap="small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egulation</a:t>
            </a:r>
            <a:endParaRPr lang="en-GB" sz="1600" cap="small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cxnSp>
        <p:nvCxnSpPr>
          <p:cNvPr id="71" name="Straight Arrow Connector 70"/>
          <p:cNvCxnSpPr/>
          <p:nvPr/>
        </p:nvCxnSpPr>
        <p:spPr>
          <a:xfrm>
            <a:off x="5939067" y="2008056"/>
            <a:ext cx="0" cy="12633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Oval 71"/>
          <p:cNvSpPr/>
          <p:nvPr/>
        </p:nvSpPr>
        <p:spPr>
          <a:xfrm>
            <a:off x="5005954" y="2328044"/>
            <a:ext cx="1866226" cy="487504"/>
          </a:xfrm>
          <a:prstGeom prst="ellipse">
            <a:avLst/>
          </a:prstGeom>
          <a:solidFill>
            <a:schemeClr val="bg1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cap="small" dirty="0">
                <a:solidFill>
                  <a:schemeClr val="tx1"/>
                </a:solidFill>
                <a:latin typeface="Palatino Linotype" panose="02040502050505030304" pitchFamily="18" charset="0"/>
              </a:rPr>
              <a:t>r</a:t>
            </a:r>
            <a:r>
              <a:rPr lang="en-GB" sz="1600" cap="small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egulation</a:t>
            </a:r>
            <a:endParaRPr lang="en-GB" sz="1600" cap="small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74" name="Oval 73"/>
          <p:cNvSpPr/>
          <p:nvPr/>
        </p:nvSpPr>
        <p:spPr>
          <a:xfrm>
            <a:off x="7393128" y="3635215"/>
            <a:ext cx="1866226" cy="487504"/>
          </a:xfrm>
          <a:prstGeom prst="ellipse">
            <a:avLst/>
          </a:prstGeom>
          <a:solidFill>
            <a:schemeClr val="bg1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cap="small" dirty="0">
                <a:solidFill>
                  <a:schemeClr val="tx1"/>
                </a:solidFill>
                <a:latin typeface="Palatino Linotype" panose="02040502050505030304" pitchFamily="18" charset="0"/>
              </a:rPr>
              <a:t>r</a:t>
            </a:r>
            <a:r>
              <a:rPr lang="en-GB" sz="1600" cap="small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egulation</a:t>
            </a:r>
            <a:endParaRPr lang="en-GB" sz="1600" cap="small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cxnSp>
        <p:nvCxnSpPr>
          <p:cNvPr id="75" name="Straight Arrow Connector 74"/>
          <p:cNvCxnSpPr/>
          <p:nvPr/>
        </p:nvCxnSpPr>
        <p:spPr>
          <a:xfrm flipH="1">
            <a:off x="7034379" y="4165624"/>
            <a:ext cx="754258" cy="5511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Rounded Rectangle 77"/>
              <p:cNvSpPr/>
              <p:nvPr/>
            </p:nvSpPr>
            <p:spPr>
              <a:xfrm>
                <a:off x="1134953" y="1623488"/>
                <a:ext cx="2282446" cy="1053095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00206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a-DK" sz="1600" cap="small" dirty="0" smtClean="0">
                    <a:ln w="0"/>
                    <a:solidFill>
                      <a:srgbClr val="002060"/>
                    </a:solidFill>
                    <a:latin typeface="Palatino Linotype" panose="02040502050505030304" pitchFamily="18" charset="0"/>
                  </a:rPr>
                  <a:t>Equilibrium prices, </a:t>
                </a:r>
                <a:r>
                  <a:rPr lang="da-DK" sz="1600" cap="small" dirty="0" err="1" smtClean="0">
                    <a:ln w="0"/>
                    <a:solidFill>
                      <a:srgbClr val="002060"/>
                    </a:solidFill>
                    <a:latin typeface="Palatino Linotype" panose="02040502050505030304" pitchFamily="18" charset="0"/>
                  </a:rPr>
                  <a:t>sector</a:t>
                </a:r>
                <a:r>
                  <a:rPr lang="da-DK" sz="1600" cap="small" dirty="0" smtClean="0">
                    <a:ln w="0"/>
                    <a:solidFill>
                      <a:srgbClr val="002060"/>
                    </a:solidFill>
                    <a:latin typeface="Palatino Linotype" panose="02040502050505030304" pitchFamily="18" charset="0"/>
                  </a:rPr>
                  <a:t> s</a:t>
                </a:r>
                <a:endParaRPr lang="da-DK" dirty="0" smtClean="0">
                  <a:ln w="0"/>
                  <a:solidFill>
                    <a:srgbClr val="002060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a-DK" b="0" i="1" smtClean="0">
                              <a:ln w="0"/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da-DK" b="0" i="0" smtClean="0">
                              <a:ln w="0"/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p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a-DK" b="0" i="0" smtClean="0">
                              <a:ln w="0"/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  <m:r>
                            <a:rPr lang="da-DK" b="0" i="0" smtClean="0">
                              <a:ln w="0"/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da-DK" b="0" i="0" smtClean="0">
                              <a:ln w="0"/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</m:oMath>
                  </m:oMathPara>
                </a14:m>
                <a:endParaRPr lang="en-GB" dirty="0">
                  <a:ln w="0"/>
                  <a:solidFill>
                    <a:srgbClr val="002060"/>
                  </a:solidFill>
                  <a:latin typeface="Palatino Linotype" panose="02040502050505030304" pitchFamily="18" charset="0"/>
                </a:endParaRPr>
              </a:p>
            </p:txBody>
          </p:sp>
        </mc:Choice>
        <mc:Fallback xmlns="">
          <p:sp>
            <p:nvSpPr>
              <p:cNvPr id="78" name="Rounded Rectangle 7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4953" y="1623488"/>
                <a:ext cx="2282446" cy="1053095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rgbClr val="002060"/>
                </a:solidFill>
                <a:prstDash val="solid"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9" name="Straight Arrow Connector 78"/>
          <p:cNvCxnSpPr/>
          <p:nvPr/>
        </p:nvCxnSpPr>
        <p:spPr>
          <a:xfrm flipH="1" flipV="1">
            <a:off x="3458763" y="4720244"/>
            <a:ext cx="774937" cy="5472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/>
          <p:nvPr/>
        </p:nvCxnSpPr>
        <p:spPr>
          <a:xfrm>
            <a:off x="7646975" y="5245476"/>
            <a:ext cx="774937" cy="5472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/>
          <p:nvPr/>
        </p:nvCxnSpPr>
        <p:spPr>
          <a:xfrm flipV="1">
            <a:off x="7646151" y="4701696"/>
            <a:ext cx="774937" cy="5472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Rounded Rectangle 87"/>
              <p:cNvSpPr/>
              <p:nvPr/>
            </p:nvSpPr>
            <p:spPr>
              <a:xfrm>
                <a:off x="8483434" y="1655323"/>
                <a:ext cx="2229113" cy="1053095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a-DK" sz="1600" cap="small" dirty="0" smtClean="0">
                    <a:ln w="0">
                      <a:noFill/>
                    </a:ln>
                    <a:solidFill>
                      <a:schemeClr val="tx1"/>
                    </a:solidFill>
                    <a:latin typeface="Palatino Linotype" panose="02040502050505030304" pitchFamily="18" charset="0"/>
                  </a:rPr>
                  <a:t>Equilibrium prices, </a:t>
                </a:r>
                <a:r>
                  <a:rPr lang="da-DK" sz="1600" cap="small" dirty="0" err="1" smtClean="0">
                    <a:ln w="0">
                      <a:noFill/>
                    </a:ln>
                    <a:solidFill>
                      <a:schemeClr val="tx1"/>
                    </a:solidFill>
                    <a:latin typeface="Palatino Linotype" panose="02040502050505030304" pitchFamily="18" charset="0"/>
                  </a:rPr>
                  <a:t>sector</a:t>
                </a:r>
                <a:r>
                  <a:rPr lang="da-DK" sz="1600" cap="small" dirty="0" smtClean="0">
                    <a:ln w="0">
                      <a:noFill/>
                    </a:ln>
                    <a:solidFill>
                      <a:schemeClr val="tx1"/>
                    </a:solidFill>
                    <a:latin typeface="Palatino Linotype" panose="02040502050505030304" pitchFamily="18" charset="0"/>
                  </a:rPr>
                  <a:t> (-s)</a:t>
                </a:r>
                <a:endParaRPr lang="da-DK" dirty="0" smtClean="0">
                  <a:ln w="0">
                    <a:noFill/>
                  </a:ln>
                  <a:solidFill>
                    <a:schemeClr val="tx1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a-DK" b="0" i="1" smtClean="0">
                              <a:ln w="0">
                                <a:noFill/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da-DK" b="0" i="0" smtClean="0">
                              <a:ln w="0">
                                <a:noFill/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p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a-DK" b="0" i="0" smtClean="0">
                              <a:ln w="0">
                                <a:noFill/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  <m:r>
                            <a:rPr lang="da-DK" b="0" i="0" smtClean="0">
                              <a:ln w="0">
                                <a:noFill/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da-DK" b="0" i="0" smtClean="0">
                              <a:ln w="0">
                                <a:noFill/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</m:oMath>
                  </m:oMathPara>
                </a14:m>
                <a:endParaRPr lang="en-GB" dirty="0">
                  <a:ln w="0">
                    <a:noFill/>
                  </a:ln>
                  <a:solidFill>
                    <a:schemeClr val="tx1"/>
                  </a:solidFill>
                  <a:latin typeface="Palatino Linotype" panose="02040502050505030304" pitchFamily="18" charset="0"/>
                </a:endParaRPr>
              </a:p>
            </p:txBody>
          </p:sp>
        </mc:Choice>
        <mc:Fallback xmlns="">
          <p:sp>
            <p:nvSpPr>
              <p:cNvPr id="88" name="Rounded Rectangle 8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3434" y="1655323"/>
                <a:ext cx="2229113" cy="1053095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chemeClr val="tx1"/>
                </a:solidFill>
                <a:prstDash val="sysDot"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9" name="Straight Connector 88"/>
          <p:cNvCxnSpPr/>
          <p:nvPr/>
        </p:nvCxnSpPr>
        <p:spPr>
          <a:xfrm flipH="1" flipV="1">
            <a:off x="5946063" y="2008056"/>
            <a:ext cx="2340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 flipH="1" flipV="1">
            <a:off x="3599067" y="2008056"/>
            <a:ext cx="2340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64607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4" name="Straight Connector 83"/>
          <p:cNvCxnSpPr/>
          <p:nvPr/>
        </p:nvCxnSpPr>
        <p:spPr>
          <a:xfrm flipH="1" flipV="1">
            <a:off x="5951099" y="5250723"/>
            <a:ext cx="168953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 flipV="1">
            <a:off x="4233700" y="5260956"/>
            <a:ext cx="168953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1"/>
          <p:cNvSpPr txBox="1">
            <a:spLocks/>
          </p:cNvSpPr>
          <p:nvPr/>
        </p:nvSpPr>
        <p:spPr>
          <a:xfrm>
            <a:off x="588963" y="620714"/>
            <a:ext cx="11012488" cy="86518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000" kern="1200" spc="6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 dirty="0" smtClean="0">
                <a:solidFill>
                  <a:srgbClr val="002060"/>
                </a:solidFill>
              </a:rPr>
              <a:t>Modular Structure: DRS supply</a:t>
            </a:r>
            <a:endParaRPr lang="en-GB" b="1" dirty="0">
              <a:solidFill>
                <a:srgbClr val="002060"/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686309" y="1227221"/>
            <a:ext cx="10933698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ounded Rectangle 9"/>
              <p:cNvSpPr/>
              <p:nvPr/>
            </p:nvSpPr>
            <p:spPr>
              <a:xfrm>
                <a:off x="4809876" y="3347944"/>
                <a:ext cx="2282446" cy="600491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00206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a-DK" sz="1600" cap="small" dirty="0" smtClean="0">
                    <a:ln w="0"/>
                    <a:solidFill>
                      <a:srgbClr val="002060"/>
                    </a:solidFill>
                    <a:latin typeface="Palatino Linotype" panose="02040502050505030304" pitchFamily="18" charset="0"/>
                  </a:rPr>
                  <a:t>s</a:t>
                </a:r>
                <a:r>
                  <a:rPr lang="da-DK" sz="1600" cap="small" dirty="0" err="1" smtClean="0">
                    <a:ln w="0"/>
                    <a:solidFill>
                      <a:srgbClr val="002060"/>
                    </a:solidFill>
                    <a:latin typeface="Palatino Linotype" panose="02040502050505030304" pitchFamily="18" charset="0"/>
                  </a:rPr>
                  <a:t>ector</a:t>
                </a:r>
                <a:r>
                  <a:rPr lang="da-DK" sz="1600" cap="small" dirty="0" smtClean="0">
                    <a:ln w="0"/>
                    <a:solidFill>
                      <a:srgbClr val="002060"/>
                    </a:solidFill>
                    <a:latin typeface="Palatino Linotype" panose="02040502050505030304" pitchFamily="18" charset="0"/>
                  </a:rPr>
                  <a:t> prices:</a:t>
                </a:r>
                <a:r>
                  <a:rPr lang="da-DK" dirty="0" smtClean="0">
                    <a:ln w="0"/>
                    <a:solidFill>
                      <a:srgbClr val="002060"/>
                    </a:solidFill>
                  </a:rPr>
                  <a:t>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a-DK" i="1" smtClean="0">
                              <a:ln w="0"/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a-DK" b="0" i="0" smtClean="0">
                              <a:ln w="0"/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p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a-DK" b="0" i="0" smtClean="0">
                              <a:ln w="0"/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  <m:r>
                            <a:rPr lang="da-DK" b="0" i="0" smtClean="0">
                              <a:ln w="0"/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da-DK" b="0" i="0" smtClean="0">
                              <a:ln w="0"/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a:rPr lang="da-DK" b="0" i="0" smtClean="0">
                              <a:ln w="0"/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da-DK" b="0" i="0" smtClean="0">
                              <a:ln w="0"/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da-DK" b="0" i="0" smtClean="0">
                              <a:ln w="0"/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</m:sup>
                      </m:sSubSup>
                    </m:oMath>
                  </m:oMathPara>
                </a14:m>
                <a:endParaRPr lang="en-GB" dirty="0">
                  <a:ln w="0"/>
                  <a:solidFill>
                    <a:srgbClr val="002060"/>
                  </a:solidFill>
                  <a:latin typeface="Palatino Linotype" panose="02040502050505030304" pitchFamily="18" charset="0"/>
                </a:endParaRPr>
              </a:p>
            </p:txBody>
          </p:sp>
        </mc:Choice>
        <mc:Fallback xmlns="">
          <p:sp>
            <p:nvSpPr>
              <p:cNvPr id="10" name="Rounded 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9876" y="3347944"/>
                <a:ext cx="2282446" cy="600491"/>
              </a:xfrm>
              <a:prstGeom prst="roundRect">
                <a:avLst/>
              </a:prstGeom>
              <a:blipFill>
                <a:blip r:embed="rId3"/>
                <a:stretch>
                  <a:fillRect t="-5941" b="-6931"/>
                </a:stretch>
              </a:blipFill>
              <a:ln>
                <a:solidFill>
                  <a:srgbClr val="002060"/>
                </a:solidFill>
                <a:prstDash val="solid"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/>
          <p:cNvCxnSpPr/>
          <p:nvPr/>
        </p:nvCxnSpPr>
        <p:spPr>
          <a:xfrm flipH="1">
            <a:off x="5923235" y="4045094"/>
            <a:ext cx="0" cy="5208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4751932" y="4668401"/>
            <a:ext cx="2282446" cy="1185111"/>
          </a:xfrm>
          <a:prstGeom prst="roundRect">
            <a:avLst/>
          </a:prstGeom>
          <a:solidFill>
            <a:schemeClr val="bg1"/>
          </a:solidFill>
          <a:ln>
            <a:solidFill>
              <a:srgbClr val="0020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b="1" cap="small" dirty="0" err="1" smtClean="0">
                <a:ln w="0">
                  <a:solidFill>
                    <a:schemeClr val="tx1"/>
                  </a:solidFill>
                </a:ln>
                <a:solidFill>
                  <a:schemeClr val="tx1"/>
                </a:solidFill>
                <a:latin typeface="Palatino Linotype" panose="02040502050505030304" pitchFamily="18" charset="0"/>
              </a:rPr>
              <a:t>Optimization</a:t>
            </a:r>
            <a:endParaRPr lang="da-DK" sz="2000" b="1" dirty="0" smtClean="0">
              <a:ln w="0"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2245064" y="2859403"/>
            <a:ext cx="0" cy="12633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Rounded Rectangle 52"/>
              <p:cNvSpPr/>
              <p:nvPr/>
            </p:nvSpPr>
            <p:spPr>
              <a:xfrm>
                <a:off x="8483435" y="4328106"/>
                <a:ext cx="2229113" cy="600491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a-DK" sz="1600" cap="small" dirty="0" err="1" smtClean="0">
                    <a:ln w="0"/>
                    <a:solidFill>
                      <a:srgbClr val="002060"/>
                    </a:solidFill>
                    <a:latin typeface="Palatino Linotype" panose="02040502050505030304" pitchFamily="18" charset="0"/>
                  </a:rPr>
                  <a:t>Demand</a:t>
                </a:r>
                <a:r>
                  <a:rPr lang="da-DK" sz="1600" cap="small" dirty="0" smtClean="0">
                    <a:ln w="0"/>
                    <a:solidFill>
                      <a:srgbClr val="002060"/>
                    </a:solidFill>
                    <a:latin typeface="Palatino Linotype" panose="02040502050505030304" pitchFamily="18" charset="0"/>
                  </a:rPr>
                  <a:t> </a:t>
                </a:r>
                <a:r>
                  <a:rPr lang="da-DK" sz="1600" cap="small" dirty="0" err="1" smtClean="0">
                    <a:ln w="0"/>
                    <a:solidFill>
                      <a:srgbClr val="002060"/>
                    </a:solidFill>
                    <a:latin typeface="Palatino Linotype" panose="02040502050505030304" pitchFamily="18" charset="0"/>
                  </a:rPr>
                  <a:t>quant</a:t>
                </a:r>
                <a:endParaRPr lang="da-DK" dirty="0" smtClean="0">
                  <a:ln w="0"/>
                  <a:solidFill>
                    <a:srgbClr val="002060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a-DK" i="1" smtClean="0">
                              <a:ln w="0"/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a-DK" b="0" i="0" smtClean="0">
                              <a:ln w="0"/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q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a-DK" b="0" i="0" smtClean="0">
                              <a:ln w="0"/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  <m:r>
                            <a:rPr lang="da-DK" b="0" i="0" smtClean="0">
                              <a:ln w="0"/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da-DK" b="0" i="0" smtClean="0">
                              <a:ln w="0"/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a:rPr lang="da-DK" b="0" i="0" smtClean="0">
                              <a:ln w="0"/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da-DK" b="0" i="0" smtClean="0">
                              <a:ln w="0"/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da-DK" b="0" i="0" smtClean="0">
                              <a:ln w="0"/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</m:sup>
                      </m:sSubSup>
                    </m:oMath>
                  </m:oMathPara>
                </a14:m>
                <a:endParaRPr lang="en-GB" dirty="0">
                  <a:ln w="0"/>
                  <a:solidFill>
                    <a:srgbClr val="002060"/>
                  </a:solidFill>
                  <a:latin typeface="Palatino Linotype" panose="02040502050505030304" pitchFamily="18" charset="0"/>
                </a:endParaRPr>
              </a:p>
            </p:txBody>
          </p:sp>
        </mc:Choice>
        <mc:Fallback xmlns="">
          <p:sp>
            <p:nvSpPr>
              <p:cNvPr id="53" name="Rounded Rectangle 5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3435" y="4328106"/>
                <a:ext cx="2229113" cy="600491"/>
              </a:xfrm>
              <a:prstGeom prst="roundRect">
                <a:avLst/>
              </a:prstGeom>
              <a:blipFill>
                <a:blip r:embed="rId4"/>
                <a:stretch>
                  <a:fillRect t="-7000" b="-5000"/>
                </a:stretch>
              </a:blipFill>
              <a:ln>
                <a:solidFill>
                  <a:schemeClr val="tx1"/>
                </a:solidFill>
                <a:prstDash val="solid"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Rounded Rectangle 57"/>
              <p:cNvSpPr/>
              <p:nvPr/>
            </p:nvSpPr>
            <p:spPr>
              <a:xfrm>
                <a:off x="8483434" y="5492458"/>
                <a:ext cx="2229113" cy="600491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00206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a-DK" sz="1600" cap="small" dirty="0" smtClean="0">
                    <a:ln w="0"/>
                    <a:solidFill>
                      <a:srgbClr val="002060"/>
                    </a:solidFill>
                    <a:latin typeface="Palatino Linotype" panose="02040502050505030304" pitchFamily="18" charset="0"/>
                  </a:rPr>
                  <a:t>Net </a:t>
                </a:r>
                <a:r>
                  <a:rPr lang="da-DK" sz="1600" cap="small" dirty="0" err="1" smtClean="0">
                    <a:ln w="0"/>
                    <a:solidFill>
                      <a:srgbClr val="002060"/>
                    </a:solidFill>
                    <a:latin typeface="Palatino Linotype" panose="02040502050505030304" pitchFamily="18" charset="0"/>
                  </a:rPr>
                  <a:t>tax</a:t>
                </a:r>
                <a:r>
                  <a:rPr lang="da-DK" sz="1600" cap="small" dirty="0" smtClean="0">
                    <a:ln w="0"/>
                    <a:solidFill>
                      <a:srgbClr val="002060"/>
                    </a:solidFill>
                    <a:latin typeface="Palatino Linotype" panose="02040502050505030304" pitchFamily="18" charset="0"/>
                  </a:rPr>
                  <a:t> </a:t>
                </a:r>
                <a:r>
                  <a:rPr lang="da-DK" sz="1600" cap="small" dirty="0" err="1" smtClean="0">
                    <a:ln w="0"/>
                    <a:solidFill>
                      <a:srgbClr val="002060"/>
                    </a:solidFill>
                    <a:latin typeface="Palatino Linotype" panose="02040502050505030304" pitchFamily="18" charset="0"/>
                  </a:rPr>
                  <a:t>revenue</a:t>
                </a:r>
                <a:endParaRPr lang="da-DK" dirty="0" smtClean="0">
                  <a:ln w="0"/>
                  <a:solidFill>
                    <a:srgbClr val="002060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a-DK" b="0" i="0" smtClean="0">
                          <a:ln w="0"/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Ta</m:t>
                      </m:r>
                      <m:sSub>
                        <m:sSubPr>
                          <m:ctrlPr>
                            <a:rPr lang="da-DK" i="1" smtClean="0">
                              <a:ln w="0"/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da-DK" b="0" i="0" smtClean="0">
                              <a:ln w="0"/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a-DK" b="0" i="0" smtClean="0">
                              <a:ln w="0"/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  <m:r>
                            <a:rPr lang="da-DK" b="0" i="0" smtClean="0">
                              <a:ln w="0"/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da-DK" b="0" i="0" smtClean="0">
                              <a:ln w="0"/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sub>
                      </m:sSub>
                    </m:oMath>
                  </m:oMathPara>
                </a14:m>
                <a:endParaRPr lang="en-GB" dirty="0">
                  <a:ln w="0"/>
                  <a:solidFill>
                    <a:srgbClr val="002060"/>
                  </a:solidFill>
                  <a:latin typeface="Palatino Linotype" panose="02040502050505030304" pitchFamily="18" charset="0"/>
                </a:endParaRPr>
              </a:p>
            </p:txBody>
          </p:sp>
        </mc:Choice>
        <mc:Fallback xmlns="">
          <p:sp>
            <p:nvSpPr>
              <p:cNvPr id="58" name="Rounded Rectangle 5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3434" y="5492458"/>
                <a:ext cx="2229113" cy="600491"/>
              </a:xfrm>
              <a:prstGeom prst="roundRect">
                <a:avLst/>
              </a:prstGeom>
              <a:blipFill>
                <a:blip r:embed="rId5"/>
                <a:stretch>
                  <a:fillRect t="-6000"/>
                </a:stretch>
              </a:blipFill>
              <a:ln>
                <a:solidFill>
                  <a:srgbClr val="002060"/>
                </a:solidFill>
                <a:prstDash val="solid"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0" name="Straight Arrow Connector 59"/>
          <p:cNvCxnSpPr/>
          <p:nvPr/>
        </p:nvCxnSpPr>
        <p:spPr>
          <a:xfrm flipH="1">
            <a:off x="3459587" y="5264024"/>
            <a:ext cx="774937" cy="5472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ounded Rectangle 60"/>
              <p:cNvSpPr/>
              <p:nvPr/>
            </p:nvSpPr>
            <p:spPr>
              <a:xfrm>
                <a:off x="1118189" y="4305539"/>
                <a:ext cx="2282446" cy="600491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00206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a-DK" sz="1600" cap="small" dirty="0" smtClean="0">
                    <a:ln w="0"/>
                    <a:solidFill>
                      <a:srgbClr val="002060"/>
                    </a:solidFill>
                    <a:latin typeface="Palatino Linotype" panose="02040502050505030304" pitchFamily="18" charset="0"/>
                  </a:rPr>
                  <a:t>s</a:t>
                </a:r>
                <a:r>
                  <a:rPr lang="da-DK" sz="1600" cap="small" dirty="0" err="1" smtClean="0">
                    <a:ln w="0"/>
                    <a:solidFill>
                      <a:srgbClr val="002060"/>
                    </a:solidFill>
                    <a:latin typeface="Palatino Linotype" panose="02040502050505030304" pitchFamily="18" charset="0"/>
                  </a:rPr>
                  <a:t>ector</a:t>
                </a:r>
                <a:r>
                  <a:rPr lang="da-DK" sz="1600" cap="small" dirty="0" smtClean="0">
                    <a:ln w="0"/>
                    <a:solidFill>
                      <a:srgbClr val="002060"/>
                    </a:solidFill>
                    <a:latin typeface="Palatino Linotype" panose="02040502050505030304" pitchFamily="18" charset="0"/>
                  </a:rPr>
                  <a:t> prices:</a:t>
                </a:r>
                <a:r>
                  <a:rPr lang="da-DK" dirty="0" smtClean="0">
                    <a:ln w="0"/>
                    <a:solidFill>
                      <a:srgbClr val="002060"/>
                    </a:solidFill>
                  </a:rPr>
                  <a:t>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a-DK" i="1" smtClean="0">
                              <a:ln w="0"/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a-DK" b="0" i="0" smtClean="0">
                              <a:ln w="0"/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p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a-DK" b="0" i="0" smtClean="0">
                              <a:ln w="0"/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  <m:r>
                            <a:rPr lang="da-DK" b="0" i="0" smtClean="0">
                              <a:ln w="0"/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da-DK" b="0" i="0" smtClean="0">
                              <a:ln w="0"/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a:rPr lang="da-DK" b="0" i="0" smtClean="0">
                              <a:ln w="0"/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da-DK" b="0" i="0" smtClean="0">
                              <a:ln w="0"/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da-DK" b="0" i="0" smtClean="0">
                              <a:ln w="0"/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sup>
                      </m:sSubSup>
                    </m:oMath>
                  </m:oMathPara>
                </a14:m>
                <a:endParaRPr lang="en-GB" dirty="0">
                  <a:ln w="0"/>
                  <a:solidFill>
                    <a:srgbClr val="002060"/>
                  </a:solidFill>
                  <a:latin typeface="Palatino Linotype" panose="02040502050505030304" pitchFamily="18" charset="0"/>
                </a:endParaRPr>
              </a:p>
            </p:txBody>
          </p:sp>
        </mc:Choice>
        <mc:Fallback xmlns="">
          <p:sp>
            <p:nvSpPr>
              <p:cNvPr id="61" name="Rounded Rectangle 6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8189" y="4305539"/>
                <a:ext cx="2282446" cy="600491"/>
              </a:xfrm>
              <a:prstGeom prst="roundRect">
                <a:avLst/>
              </a:prstGeom>
              <a:blipFill>
                <a:blip r:embed="rId6"/>
                <a:stretch>
                  <a:fillRect t="-6931" b="-6931"/>
                </a:stretch>
              </a:blipFill>
              <a:ln>
                <a:solidFill>
                  <a:srgbClr val="002060"/>
                </a:solidFill>
                <a:prstDash val="solid"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ounded Rectangle 61"/>
              <p:cNvSpPr/>
              <p:nvPr/>
            </p:nvSpPr>
            <p:spPr>
              <a:xfrm>
                <a:off x="1118189" y="5532165"/>
                <a:ext cx="2282446" cy="600491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00206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a-DK" sz="1600" cap="small" dirty="0" smtClean="0">
                    <a:ln w="0"/>
                    <a:solidFill>
                      <a:srgbClr val="002060"/>
                    </a:solidFill>
                    <a:latin typeface="Palatino Linotype" panose="02040502050505030304" pitchFamily="18" charset="0"/>
                  </a:rPr>
                  <a:t>Supply </a:t>
                </a:r>
                <a:r>
                  <a:rPr lang="da-DK" sz="1600" cap="small" dirty="0" err="1" smtClean="0">
                    <a:ln w="0"/>
                    <a:solidFill>
                      <a:srgbClr val="002060"/>
                    </a:solidFill>
                    <a:latin typeface="Palatino Linotype" panose="02040502050505030304" pitchFamily="18" charset="0"/>
                  </a:rPr>
                  <a:t>quant</a:t>
                </a:r>
                <a:r>
                  <a:rPr lang="da-DK" sz="1600" cap="small" dirty="0" smtClean="0">
                    <a:ln w="0"/>
                    <a:solidFill>
                      <a:srgbClr val="002060"/>
                    </a:solidFill>
                    <a:latin typeface="Palatino Linotype" panose="02040502050505030304" pitchFamily="18" charset="0"/>
                  </a:rPr>
                  <a:t>:</a:t>
                </a:r>
                <a:r>
                  <a:rPr lang="da-DK" dirty="0" smtClean="0">
                    <a:ln w="0"/>
                    <a:solidFill>
                      <a:srgbClr val="002060"/>
                    </a:solidFill>
                  </a:rPr>
                  <a:t>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a-DK" b="0" i="1" smtClean="0">
                              <a:ln w="0"/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a-DK" b="0" i="0" smtClean="0">
                              <a:ln w="0"/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q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a-DK" b="0" i="0" smtClean="0">
                              <a:ln w="0"/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  <m:r>
                            <a:rPr lang="da-DK" b="0" i="0" smtClean="0">
                              <a:ln w="0"/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da-DK" b="0" i="0" smtClean="0">
                              <a:ln w="0"/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a:rPr lang="da-DK" b="0" i="0" smtClean="0">
                              <a:ln w="0"/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da-DK" b="0" i="0" smtClean="0">
                              <a:ln w="0"/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da-DK" b="0" i="0" smtClean="0">
                              <a:ln w="0"/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sup>
                      </m:sSubSup>
                    </m:oMath>
                  </m:oMathPara>
                </a14:m>
                <a:endParaRPr lang="en-GB" dirty="0">
                  <a:ln w="0"/>
                  <a:solidFill>
                    <a:srgbClr val="002060"/>
                  </a:solidFill>
                  <a:latin typeface="Palatino Linotype" panose="02040502050505030304" pitchFamily="18" charset="0"/>
                </a:endParaRPr>
              </a:p>
            </p:txBody>
          </p:sp>
        </mc:Choice>
        <mc:Fallback xmlns="">
          <p:sp>
            <p:nvSpPr>
              <p:cNvPr id="62" name="Rounded Rectangle 6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8189" y="5532165"/>
                <a:ext cx="2282446" cy="600491"/>
              </a:xfrm>
              <a:prstGeom prst="roundRect">
                <a:avLst/>
              </a:prstGeom>
              <a:blipFill>
                <a:blip r:embed="rId7"/>
                <a:stretch>
                  <a:fillRect t="-7000" b="-7000"/>
                </a:stretch>
              </a:blipFill>
              <a:ln>
                <a:solidFill>
                  <a:srgbClr val="002060"/>
                </a:solidFill>
                <a:prstDash val="solid"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Oval 64"/>
          <p:cNvSpPr/>
          <p:nvPr/>
        </p:nvSpPr>
        <p:spPr>
          <a:xfrm>
            <a:off x="1311951" y="3265357"/>
            <a:ext cx="1866226" cy="487504"/>
          </a:xfrm>
          <a:prstGeom prst="ellipse">
            <a:avLst/>
          </a:prstGeom>
          <a:solidFill>
            <a:schemeClr val="bg1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cap="small" dirty="0">
                <a:solidFill>
                  <a:schemeClr val="tx1"/>
                </a:solidFill>
                <a:latin typeface="Palatino Linotype" panose="02040502050505030304" pitchFamily="18" charset="0"/>
              </a:rPr>
              <a:t>r</a:t>
            </a:r>
            <a:r>
              <a:rPr lang="en-GB" sz="1600" cap="small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egulation</a:t>
            </a:r>
            <a:endParaRPr lang="en-GB" sz="1600" cap="small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cxnSp>
        <p:nvCxnSpPr>
          <p:cNvPr id="71" name="Straight Arrow Connector 70"/>
          <p:cNvCxnSpPr/>
          <p:nvPr/>
        </p:nvCxnSpPr>
        <p:spPr>
          <a:xfrm>
            <a:off x="5939067" y="2008056"/>
            <a:ext cx="0" cy="12633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Oval 71"/>
          <p:cNvSpPr/>
          <p:nvPr/>
        </p:nvSpPr>
        <p:spPr>
          <a:xfrm>
            <a:off x="5005954" y="2328044"/>
            <a:ext cx="1866226" cy="487504"/>
          </a:xfrm>
          <a:prstGeom prst="ellipse">
            <a:avLst/>
          </a:prstGeom>
          <a:solidFill>
            <a:schemeClr val="bg1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cap="small" dirty="0">
                <a:solidFill>
                  <a:schemeClr val="tx1"/>
                </a:solidFill>
                <a:latin typeface="Palatino Linotype" panose="02040502050505030304" pitchFamily="18" charset="0"/>
              </a:rPr>
              <a:t>r</a:t>
            </a:r>
            <a:r>
              <a:rPr lang="en-GB" sz="1600" cap="small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egulation</a:t>
            </a:r>
            <a:endParaRPr lang="en-GB" sz="1600" cap="small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74" name="Oval 73"/>
          <p:cNvSpPr/>
          <p:nvPr/>
        </p:nvSpPr>
        <p:spPr>
          <a:xfrm>
            <a:off x="7393128" y="3635215"/>
            <a:ext cx="1866226" cy="487504"/>
          </a:xfrm>
          <a:prstGeom prst="ellipse">
            <a:avLst/>
          </a:prstGeom>
          <a:solidFill>
            <a:schemeClr val="bg1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cap="small" dirty="0">
                <a:solidFill>
                  <a:schemeClr val="tx1"/>
                </a:solidFill>
                <a:latin typeface="Palatino Linotype" panose="02040502050505030304" pitchFamily="18" charset="0"/>
              </a:rPr>
              <a:t>r</a:t>
            </a:r>
            <a:r>
              <a:rPr lang="en-GB" sz="1600" cap="small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egulation</a:t>
            </a:r>
            <a:endParaRPr lang="en-GB" sz="1600" cap="small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cxnSp>
        <p:nvCxnSpPr>
          <p:cNvPr id="75" name="Straight Arrow Connector 74"/>
          <p:cNvCxnSpPr/>
          <p:nvPr/>
        </p:nvCxnSpPr>
        <p:spPr>
          <a:xfrm flipH="1">
            <a:off x="7034379" y="4165624"/>
            <a:ext cx="754258" cy="5511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Rounded Rectangle 77"/>
              <p:cNvSpPr/>
              <p:nvPr/>
            </p:nvSpPr>
            <p:spPr>
              <a:xfrm>
                <a:off x="1134953" y="1623488"/>
                <a:ext cx="2282446" cy="1053095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rgbClr val="00206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a-DK" sz="1600" cap="small" dirty="0" smtClean="0">
                    <a:ln w="0"/>
                    <a:solidFill>
                      <a:schemeClr val="tx1"/>
                    </a:solidFill>
                    <a:latin typeface="Palatino Linotype" panose="02040502050505030304" pitchFamily="18" charset="0"/>
                  </a:rPr>
                  <a:t>Equilibrium prices, </a:t>
                </a:r>
                <a:r>
                  <a:rPr lang="da-DK" sz="1600" cap="small" dirty="0" err="1" smtClean="0">
                    <a:ln w="0"/>
                    <a:solidFill>
                      <a:schemeClr val="tx1"/>
                    </a:solidFill>
                    <a:latin typeface="Palatino Linotype" panose="02040502050505030304" pitchFamily="18" charset="0"/>
                  </a:rPr>
                  <a:t>sector</a:t>
                </a:r>
                <a:r>
                  <a:rPr lang="da-DK" sz="1600" cap="small" dirty="0" smtClean="0">
                    <a:ln w="0"/>
                    <a:solidFill>
                      <a:schemeClr val="tx1"/>
                    </a:solidFill>
                    <a:latin typeface="Palatino Linotype" panose="02040502050505030304" pitchFamily="18" charset="0"/>
                  </a:rPr>
                  <a:t> s</a:t>
                </a:r>
                <a:endParaRPr lang="da-DK" dirty="0" smtClean="0">
                  <a:ln w="0"/>
                  <a:solidFill>
                    <a:schemeClr val="tx1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a-DK" b="0" i="1" smtClean="0">
                              <a:ln w="0"/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da-DK" b="0" i="0" smtClean="0">
                              <a:ln w="0"/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p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a-DK" b="0" i="0" smtClean="0">
                              <a:ln w="0"/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  <m:r>
                            <a:rPr lang="da-DK" b="0" i="0" smtClean="0">
                              <a:ln w="0"/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da-DK" b="0" i="0" smtClean="0">
                              <a:ln w="0"/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</m:oMath>
                  </m:oMathPara>
                </a14:m>
                <a:endParaRPr lang="en-GB" dirty="0">
                  <a:ln w="0"/>
                  <a:solidFill>
                    <a:schemeClr val="tx1"/>
                  </a:solidFill>
                  <a:latin typeface="Palatino Linotype" panose="02040502050505030304" pitchFamily="18" charset="0"/>
                </a:endParaRPr>
              </a:p>
            </p:txBody>
          </p:sp>
        </mc:Choice>
        <mc:Fallback xmlns="">
          <p:sp>
            <p:nvSpPr>
              <p:cNvPr id="78" name="Rounded Rectangle 7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4953" y="1623488"/>
                <a:ext cx="2282446" cy="1053095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rgbClr val="002060"/>
                </a:solidFill>
                <a:prstDash val="sysDot"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9" name="Straight Arrow Connector 78"/>
          <p:cNvCxnSpPr/>
          <p:nvPr/>
        </p:nvCxnSpPr>
        <p:spPr>
          <a:xfrm flipH="1" flipV="1">
            <a:off x="3458763" y="4720244"/>
            <a:ext cx="774937" cy="5472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/>
          <p:nvPr/>
        </p:nvCxnSpPr>
        <p:spPr>
          <a:xfrm>
            <a:off x="7646975" y="5245476"/>
            <a:ext cx="774937" cy="5472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/>
          <p:nvPr/>
        </p:nvCxnSpPr>
        <p:spPr>
          <a:xfrm flipV="1">
            <a:off x="7646151" y="4701696"/>
            <a:ext cx="774937" cy="5472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Rounded Rectangle 87"/>
              <p:cNvSpPr/>
              <p:nvPr/>
            </p:nvSpPr>
            <p:spPr>
              <a:xfrm>
                <a:off x="8483434" y="1655323"/>
                <a:ext cx="2229113" cy="1053095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a-DK" sz="1600" cap="small" dirty="0" smtClean="0">
                    <a:ln w="0">
                      <a:noFill/>
                    </a:ln>
                    <a:solidFill>
                      <a:schemeClr val="tx1"/>
                    </a:solidFill>
                    <a:latin typeface="Palatino Linotype" panose="02040502050505030304" pitchFamily="18" charset="0"/>
                  </a:rPr>
                  <a:t>Equilibrium prices, </a:t>
                </a:r>
                <a:r>
                  <a:rPr lang="da-DK" sz="1600" cap="small" dirty="0" err="1" smtClean="0">
                    <a:ln w="0">
                      <a:noFill/>
                    </a:ln>
                    <a:solidFill>
                      <a:schemeClr val="tx1"/>
                    </a:solidFill>
                    <a:latin typeface="Palatino Linotype" panose="02040502050505030304" pitchFamily="18" charset="0"/>
                  </a:rPr>
                  <a:t>sector</a:t>
                </a:r>
                <a:r>
                  <a:rPr lang="da-DK" sz="1600" cap="small" dirty="0" smtClean="0">
                    <a:ln w="0">
                      <a:noFill/>
                    </a:ln>
                    <a:solidFill>
                      <a:schemeClr val="tx1"/>
                    </a:solidFill>
                    <a:latin typeface="Palatino Linotype" panose="02040502050505030304" pitchFamily="18" charset="0"/>
                  </a:rPr>
                  <a:t> (-s)</a:t>
                </a:r>
                <a:endParaRPr lang="da-DK" dirty="0" smtClean="0">
                  <a:ln w="0">
                    <a:noFill/>
                  </a:ln>
                  <a:solidFill>
                    <a:schemeClr val="tx1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a-DK" b="0" i="1" smtClean="0">
                              <a:ln w="0">
                                <a:noFill/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da-DK" b="0" i="0" smtClean="0">
                              <a:ln w="0">
                                <a:noFill/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p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a-DK" b="0" i="0" smtClean="0">
                              <a:ln w="0">
                                <a:noFill/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  <m:r>
                            <a:rPr lang="da-DK" b="0" i="0" smtClean="0">
                              <a:ln w="0">
                                <a:noFill/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da-DK" b="0" i="0" smtClean="0">
                              <a:ln w="0">
                                <a:noFill/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</m:oMath>
                  </m:oMathPara>
                </a14:m>
                <a:endParaRPr lang="en-GB" dirty="0">
                  <a:ln w="0">
                    <a:noFill/>
                  </a:ln>
                  <a:solidFill>
                    <a:schemeClr val="tx1"/>
                  </a:solidFill>
                  <a:latin typeface="Palatino Linotype" panose="02040502050505030304" pitchFamily="18" charset="0"/>
                </a:endParaRPr>
              </a:p>
            </p:txBody>
          </p:sp>
        </mc:Choice>
        <mc:Fallback xmlns="">
          <p:sp>
            <p:nvSpPr>
              <p:cNvPr id="88" name="Rounded Rectangle 8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3434" y="1655323"/>
                <a:ext cx="2229113" cy="1053095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chemeClr val="tx1"/>
                </a:solidFill>
                <a:prstDash val="sysDot"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9" name="Straight Connector 88"/>
          <p:cNvCxnSpPr/>
          <p:nvPr/>
        </p:nvCxnSpPr>
        <p:spPr>
          <a:xfrm flipH="1" flipV="1">
            <a:off x="5946063" y="2008056"/>
            <a:ext cx="2340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 flipH="1" flipV="1">
            <a:off x="3599067" y="2008056"/>
            <a:ext cx="2340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6053635"/>
      </p:ext>
    </p:extLst>
  </p:cSld>
  <p:clrMapOvr>
    <a:masterClrMapping/>
  </p:clrMapOvr>
</p:sld>
</file>

<file path=ppt/theme/theme1.xml><?xml version="1.0" encoding="utf-8"?>
<a:theme xmlns:a="http://schemas.openxmlformats.org/drawingml/2006/main" name="Brugerdefineret design">
  <a:themeElements>
    <a:clrScheme name="KU 2016">
      <a:dk1>
        <a:sysClr val="windowText" lastClr="000000"/>
      </a:dk1>
      <a:lt1>
        <a:sysClr val="window" lastClr="FFFFFF"/>
      </a:lt1>
      <a:dk2>
        <a:srgbClr val="6E6E6E"/>
      </a:dk2>
      <a:lt2>
        <a:srgbClr val="E7E6E6"/>
      </a:lt2>
      <a:accent1>
        <a:srgbClr val="A31D20"/>
      </a:accent1>
      <a:accent2>
        <a:srgbClr val="7B7B7B"/>
      </a:accent2>
      <a:accent3>
        <a:srgbClr val="D49F3A"/>
      </a:accent3>
      <a:accent4>
        <a:srgbClr val="42759B"/>
      </a:accent4>
      <a:accent5>
        <a:srgbClr val="79ADB1"/>
      </a:accent5>
      <a:accent6>
        <a:srgbClr val="779921"/>
      </a:accent6>
      <a:hlink>
        <a:srgbClr val="A31D20"/>
      </a:hlink>
      <a:folHlink>
        <a:srgbClr val="000000"/>
      </a:folHlink>
    </a:clrScheme>
    <a:fontScheme name="KU2016">
      <a:majorFont>
        <a:latin typeface="Microsoft New Tai Lue"/>
        <a:ea typeface=""/>
        <a:cs typeface=""/>
      </a:majorFont>
      <a:minorFont>
        <a:latin typeface="Microsoft New Tai Lue"/>
        <a:ea typeface=""/>
        <a:cs typeface="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ank.potx" id="{BBC4C104-08D1-48E4-B555-304674CA3A70}" vid="{B06BF32A-D246-4A7E-93D3-EE23D73D280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-tema">
  <a:themeElements>
    <a:clrScheme name="Kont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ont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0</TotalTime>
  <Words>260</Words>
  <Application>Microsoft Office PowerPoint</Application>
  <PresentationFormat>Widescreen</PresentationFormat>
  <Paragraphs>98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4" baseType="lpstr">
      <vt:lpstr>Arial</vt:lpstr>
      <vt:lpstr>Calibri</vt:lpstr>
      <vt:lpstr>Cambria Math</vt:lpstr>
      <vt:lpstr>Microsoft New Tai Lue</vt:lpstr>
      <vt:lpstr>Palatino Linotype</vt:lpstr>
      <vt:lpstr>Times New Roman</vt:lpstr>
      <vt:lpstr>Wingdings</vt:lpstr>
      <vt:lpstr>Brugerdefineret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2021-05-18T07:35:37Z</dcterms:created>
  <dcterms:modified xsi:type="dcterms:W3CDTF">2022-11-24T15:19:28Z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 by:">
    <vt:lpwstr>www.skabelon.dk</vt:lpwstr>
  </property>
  <property fmtid="{D5CDD505-2E9C-101B-9397-08002B2CF9AE}" pid="3" name="SD_DocumentLanguage">
    <vt:lpwstr>da-DK</vt:lpwstr>
  </property>
</Properties>
</file>